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5" r:id="rId5"/>
    <p:sldId id="319" r:id="rId6"/>
    <p:sldId id="310" r:id="rId7"/>
    <p:sldId id="312" r:id="rId8"/>
    <p:sldId id="317" r:id="rId9"/>
    <p:sldId id="313" r:id="rId10"/>
    <p:sldId id="314" r:id="rId11"/>
    <p:sldId id="315" r:id="rId12"/>
    <p:sldId id="316" r:id="rId13"/>
    <p:sldId id="311" r:id="rId14"/>
    <p:sldId id="318" r:id="rId15"/>
  </p:sldIdLst>
  <p:sldSz cx="12188825"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3" autoAdjust="0"/>
    <p:restoredTop sz="78433" autoAdjust="0"/>
  </p:normalViewPr>
  <p:slideViewPr>
    <p:cSldViewPr showGuides="1">
      <p:cViewPr>
        <p:scale>
          <a:sx n="82" d="100"/>
          <a:sy n="82" d="100"/>
        </p:scale>
        <p:origin x="30" y="-23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3/25/2017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3/25/2017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Collaboration – Connect With 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our global world, how do we communicate and do we communicate effectively? Someone once said that mobile devices have allowed us to connect with people half a world away while ignoring those across the table.  As instructors, we challenge our students to communicate with each other inside a seated class, but how do we connect them in an online class? What steps can we take to help them continue those efforts after the semester ends? How do we encourage the development of the soft skills needed to be successful in the corporate world? Join me as we collaborate on ways to connect!</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1970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Collaboration – Connect With 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our global world, how do we communicate and do we communicate effectively? Someone once said that mobile devices have allowed us to connect with people half a world away while ignoring those across the table.  As instructors, we challenge our students to communicate with each other inside a seated class, but how do we connect them in an online class? What steps can we take to help them continue those efforts after the semester ends? How do we encourage the development of the soft skills needed to be successful in the corporate world? Join me as we collaborate on ways to connect!</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2701010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3/25/2017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3/25/2017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3/25/2017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3/25/2017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3/25/2017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3/25/2017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3/25/2017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3/25/2017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3/25/2017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3/25/2017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3/25/2017</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Collaboration</a:t>
            </a:r>
            <a:br>
              <a:rPr lang="en-US" dirty="0" smtClean="0"/>
            </a:br>
            <a:r>
              <a:rPr lang="en-US" dirty="0" smtClean="0"/>
              <a:t>Connect With Me</a:t>
            </a:r>
            <a:endParaRPr lang="en-US" dirty="0"/>
          </a:p>
        </p:txBody>
      </p:sp>
      <p:sp>
        <p:nvSpPr>
          <p:cNvPr id="4" name="Subtitle 3"/>
          <p:cNvSpPr>
            <a:spLocks noGrp="1"/>
          </p:cNvSpPr>
          <p:nvPr>
            <p:ph type="subTitle" idx="1"/>
          </p:nvPr>
        </p:nvSpPr>
        <p:spPr/>
        <p:txBody>
          <a:bodyPr/>
          <a:lstStyle/>
          <a:p>
            <a:r>
              <a:rPr lang="it-IT" dirty="0" smtClean="0"/>
              <a:t>Joey Bryant</a:t>
            </a:r>
          </a:p>
          <a:p>
            <a:r>
              <a:rPr lang="it-IT" dirty="0" smtClean="0"/>
              <a:t>Forsyth Technical Community College</a:t>
            </a:r>
          </a:p>
          <a:p>
            <a:r>
              <a:rPr lang="it-IT" dirty="0" smtClean="0"/>
              <a:t>March 28, 2017</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p:txBody>
          <a:bodyPr/>
          <a:lstStyle/>
          <a:p>
            <a:r>
              <a:rPr lang="en-US" dirty="0" smtClean="0"/>
              <a:t>Skype for Business</a:t>
            </a:r>
          </a:p>
          <a:p>
            <a:r>
              <a:rPr lang="en-US" dirty="0" smtClean="0"/>
              <a:t>Zoom</a:t>
            </a:r>
          </a:p>
          <a:p>
            <a:r>
              <a:rPr lang="en-US" dirty="0" smtClean="0"/>
              <a:t>Join.me</a:t>
            </a:r>
          </a:p>
          <a:p>
            <a:r>
              <a:rPr lang="en-US" dirty="0" smtClean="0"/>
              <a:t>Google Hangouts</a:t>
            </a:r>
          </a:p>
          <a:p>
            <a:r>
              <a:rPr lang="en-US" dirty="0" smtClean="0"/>
              <a:t>Edmodo</a:t>
            </a:r>
          </a:p>
          <a:p>
            <a:r>
              <a:rPr lang="en-US" dirty="0" err="1" smtClean="0"/>
              <a:t>Collaborize</a:t>
            </a:r>
            <a:r>
              <a:rPr lang="en-US" dirty="0" smtClean="0"/>
              <a:t> Classroom</a:t>
            </a:r>
            <a:endParaRPr lang="en-US" dirty="0"/>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762000"/>
            <a:ext cx="8229600" cy="3962400"/>
          </a:xfrm>
        </p:spPr>
        <p:txBody>
          <a:bodyPr/>
          <a:lstStyle/>
          <a:p>
            <a:r>
              <a:rPr lang="en-US" dirty="0" smtClean="0"/>
              <a:t>Collaboration</a:t>
            </a:r>
            <a:br>
              <a:rPr lang="en-US" dirty="0" smtClean="0"/>
            </a:br>
            <a:r>
              <a:rPr lang="en-US" dirty="0" smtClean="0"/>
              <a:t>Connect With </a:t>
            </a:r>
            <a:r>
              <a:rPr lang="en-US" dirty="0" smtClean="0"/>
              <a:t>Me</a:t>
            </a:r>
            <a:br>
              <a:rPr lang="en-US" dirty="0" smtClean="0"/>
            </a:br>
            <a:r>
              <a:rPr lang="en-US" dirty="0"/>
              <a:t/>
            </a:r>
            <a:br>
              <a:rPr lang="en-US" dirty="0"/>
            </a:br>
            <a:r>
              <a:rPr lang="en-US" dirty="0" smtClean="0"/>
              <a:t>Questions/Comments</a:t>
            </a:r>
            <a:endParaRPr lang="en-US" dirty="0"/>
          </a:p>
        </p:txBody>
      </p:sp>
      <p:sp>
        <p:nvSpPr>
          <p:cNvPr id="4" name="Subtitle 3"/>
          <p:cNvSpPr>
            <a:spLocks noGrp="1"/>
          </p:cNvSpPr>
          <p:nvPr>
            <p:ph type="subTitle" idx="1"/>
          </p:nvPr>
        </p:nvSpPr>
        <p:spPr/>
        <p:txBody>
          <a:bodyPr/>
          <a:lstStyle/>
          <a:p>
            <a:r>
              <a:rPr lang="it-IT" dirty="0" smtClean="0"/>
              <a:t>Joey Bryant</a:t>
            </a:r>
          </a:p>
          <a:p>
            <a:r>
              <a:rPr lang="it-IT" dirty="0" smtClean="0"/>
              <a:t>Forsyth Technical Community </a:t>
            </a:r>
            <a:r>
              <a:rPr lang="it-IT" dirty="0" smtClean="0"/>
              <a:t>College</a:t>
            </a:r>
          </a:p>
          <a:p>
            <a:r>
              <a:rPr lang="it-IT" dirty="0" smtClean="0"/>
              <a:t>mbryant@forsythtech.edu</a:t>
            </a:r>
            <a:endParaRPr lang="it-IT" dirty="0" smtClean="0"/>
          </a:p>
          <a:p>
            <a:r>
              <a:rPr lang="it-IT" dirty="0" smtClean="0"/>
              <a:t>March 28, 2017</a:t>
            </a:r>
            <a:endParaRPr lang="it-IT" dirty="0"/>
          </a:p>
        </p:txBody>
      </p:sp>
    </p:spTree>
    <p:extLst>
      <p:ext uri="{BB962C8B-B14F-4D97-AF65-F5344CB8AC3E}">
        <p14:creationId xmlns:p14="http://schemas.microsoft.com/office/powerpoint/2010/main" val="175783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sp>
        <p:nvSpPr>
          <p:cNvPr id="3" name="Content Placeholder 2"/>
          <p:cNvSpPr>
            <a:spLocks noGrp="1"/>
          </p:cNvSpPr>
          <p:nvPr>
            <p:ph idx="1"/>
          </p:nvPr>
        </p:nvSpPr>
        <p:spPr/>
        <p:txBody>
          <a:bodyPr/>
          <a:lstStyle/>
          <a:p>
            <a:r>
              <a:rPr lang="en-US" dirty="0" smtClean="0"/>
              <a:t>Program Coordinator at Forsyth Tech Community College</a:t>
            </a:r>
          </a:p>
          <a:p>
            <a:r>
              <a:rPr lang="en-US" dirty="0" smtClean="0"/>
              <a:t>Over 30 years in Information Technology</a:t>
            </a:r>
          </a:p>
          <a:p>
            <a:pPr lvl="1"/>
            <a:r>
              <a:rPr lang="en-US" dirty="0" smtClean="0"/>
              <a:t>Systems Software Designer</a:t>
            </a:r>
          </a:p>
          <a:p>
            <a:pPr lvl="1"/>
            <a:r>
              <a:rPr lang="en-US" dirty="0" smtClean="0"/>
              <a:t>Project Manager</a:t>
            </a:r>
          </a:p>
          <a:p>
            <a:pPr lvl="1"/>
            <a:r>
              <a:rPr lang="en-US" dirty="0" smtClean="0"/>
              <a:t>Database Administrator</a:t>
            </a:r>
            <a:endParaRPr lang="en-US" dirty="0"/>
          </a:p>
          <a:p>
            <a:r>
              <a:rPr lang="en-US" dirty="0" smtClean="0"/>
              <a:t>Independent consultant</a:t>
            </a:r>
          </a:p>
          <a:p>
            <a:r>
              <a:rPr lang="en-US" dirty="0" smtClean="0"/>
              <a:t>Communicated and collaborated with clients online</a:t>
            </a:r>
          </a:p>
        </p:txBody>
      </p:sp>
    </p:spTree>
    <p:extLst>
      <p:ext uri="{BB962C8B-B14F-4D97-AF65-F5344CB8AC3E}">
        <p14:creationId xmlns:p14="http://schemas.microsoft.com/office/powerpoint/2010/main" val="205105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Collaborate </a:t>
            </a:r>
            <a:r>
              <a:rPr lang="en-US" smtClean="0"/>
              <a:t>VS Cooperate</a:t>
            </a:r>
            <a:endParaRPr lang="en-US" dirty="0"/>
          </a:p>
        </p:txBody>
      </p:sp>
      <p:sp>
        <p:nvSpPr>
          <p:cNvPr id="14" name="Content Placeholder 13"/>
          <p:cNvSpPr>
            <a:spLocks noGrp="1"/>
          </p:cNvSpPr>
          <p:nvPr>
            <p:ph idx="1"/>
          </p:nvPr>
        </p:nvSpPr>
        <p:spPr/>
        <p:txBody>
          <a:bodyPr/>
          <a:lstStyle/>
          <a:p>
            <a:r>
              <a:rPr lang="en-US" dirty="0" smtClean="0"/>
              <a:t>We must understand the difference</a:t>
            </a:r>
          </a:p>
          <a:p>
            <a:pPr lvl="1"/>
            <a:r>
              <a:rPr lang="en-US" dirty="0" smtClean="0"/>
              <a:t>Cooperation</a:t>
            </a:r>
          </a:p>
          <a:p>
            <a:pPr lvl="2"/>
            <a:r>
              <a:rPr lang="en-US" dirty="0" smtClean="0"/>
              <a:t>Working or acting together for a common purpose or benefit</a:t>
            </a:r>
          </a:p>
          <a:p>
            <a:pPr lvl="3"/>
            <a:r>
              <a:rPr lang="en-US" dirty="0" smtClean="0"/>
              <a:t>Ice Breakers</a:t>
            </a:r>
          </a:p>
          <a:p>
            <a:pPr lvl="3"/>
            <a:r>
              <a:rPr lang="en-US" dirty="0" smtClean="0"/>
              <a:t>Groups</a:t>
            </a:r>
          </a:p>
          <a:p>
            <a:pPr lvl="1"/>
            <a:r>
              <a:rPr lang="en-US" dirty="0" smtClean="0"/>
              <a:t>Collaboration</a:t>
            </a:r>
          </a:p>
          <a:p>
            <a:pPr lvl="2"/>
            <a:r>
              <a:rPr lang="en-US" dirty="0" smtClean="0"/>
              <a:t>Work with another on a joint project</a:t>
            </a:r>
          </a:p>
          <a:p>
            <a:pPr lvl="3"/>
            <a:r>
              <a:rPr lang="en-US" dirty="0" smtClean="0"/>
              <a:t>Groups</a:t>
            </a:r>
          </a:p>
          <a:p>
            <a:pPr lvl="3"/>
            <a:r>
              <a:rPr lang="en-US" dirty="0" smtClean="0"/>
              <a:t>Projects</a:t>
            </a:r>
          </a:p>
          <a:p>
            <a:pPr lvl="1"/>
            <a:r>
              <a:rPr lang="en-US" dirty="0" smtClean="0"/>
              <a:t>Sounds alike, right? </a:t>
            </a:r>
          </a:p>
          <a:p>
            <a:pPr lvl="2"/>
            <a:r>
              <a:rPr lang="en-US" dirty="0" smtClean="0"/>
              <a:t>Can you cooperate and collaborate with communicating?</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1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1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75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75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75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9" end="9"/>
                                            </p:txEl>
                                          </p:spTgt>
                                        </p:tgtEl>
                                        <p:attrNameLst>
                                          <p:attrName>style.visibility</p:attrName>
                                        </p:attrNameLst>
                                      </p:cBhvr>
                                      <p:to>
                                        <p:strVal val="visible"/>
                                      </p:to>
                                    </p:set>
                                    <p:anim calcmode="lin" valueType="num">
                                      <p:cBhvr additive="base">
                                        <p:cTn id="49" dur="75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50" dur="750" fill="hold"/>
                                        <p:tgtEl>
                                          <p:spTgt spid="14">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75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Collaboration Important?</a:t>
            </a:r>
            <a:endParaRPr lang="en-US" dirty="0"/>
          </a:p>
        </p:txBody>
      </p:sp>
      <p:sp>
        <p:nvSpPr>
          <p:cNvPr id="3" name="Content Placeholder 2"/>
          <p:cNvSpPr>
            <a:spLocks noGrp="1"/>
          </p:cNvSpPr>
          <p:nvPr>
            <p:ph idx="1"/>
          </p:nvPr>
        </p:nvSpPr>
        <p:spPr/>
        <p:txBody>
          <a:bodyPr/>
          <a:lstStyle/>
          <a:p>
            <a:r>
              <a:rPr lang="en-US" dirty="0" smtClean="0"/>
              <a:t>Develop needed skills</a:t>
            </a:r>
          </a:p>
          <a:p>
            <a:pPr lvl="1"/>
            <a:r>
              <a:rPr lang="en-US" dirty="0" smtClean="0"/>
              <a:t>Teamwork</a:t>
            </a:r>
          </a:p>
          <a:p>
            <a:pPr lvl="1"/>
            <a:r>
              <a:rPr lang="en-US" dirty="0" smtClean="0"/>
              <a:t>Negotiating</a:t>
            </a:r>
          </a:p>
          <a:p>
            <a:pPr lvl="1"/>
            <a:r>
              <a:rPr lang="en-US" dirty="0" smtClean="0"/>
              <a:t>Feedback</a:t>
            </a:r>
          </a:p>
          <a:p>
            <a:pPr lvl="1"/>
            <a:r>
              <a:rPr lang="en-US" dirty="0" smtClean="0"/>
              <a:t>Project management</a:t>
            </a:r>
          </a:p>
          <a:p>
            <a:pPr lvl="1"/>
            <a:r>
              <a:rPr lang="en-US" dirty="0" smtClean="0"/>
              <a:t>Interpersonal/social</a:t>
            </a:r>
          </a:p>
          <a:p>
            <a:pPr lvl="1"/>
            <a:r>
              <a:rPr lang="en-US" dirty="0" smtClean="0"/>
              <a:t>Critical thinking</a:t>
            </a:r>
          </a:p>
        </p:txBody>
      </p:sp>
    </p:spTree>
    <p:extLst>
      <p:ext uri="{BB962C8B-B14F-4D97-AF65-F5344CB8AC3E}">
        <p14:creationId xmlns:p14="http://schemas.microsoft.com/office/powerpoint/2010/main" val="191243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Technology Council Survey</a:t>
            </a:r>
            <a:endParaRPr lang="en-US" dirty="0"/>
          </a:p>
        </p:txBody>
      </p:sp>
      <p:sp>
        <p:nvSpPr>
          <p:cNvPr id="3" name="Content Placeholder 2"/>
          <p:cNvSpPr>
            <a:spLocks noGrp="1"/>
          </p:cNvSpPr>
          <p:nvPr>
            <p:ph idx="1"/>
          </p:nvPr>
        </p:nvSpPr>
        <p:spPr>
          <a:xfrm>
            <a:off x="1522413" y="1904999"/>
            <a:ext cx="3276599" cy="4114801"/>
          </a:xfrm>
        </p:spPr>
        <p:txBody>
          <a:bodyPr/>
          <a:lstStyle/>
          <a:p>
            <a:r>
              <a:rPr lang="en-US" dirty="0" smtClean="0"/>
              <a:t>At least 70% of coursework is completed online</a:t>
            </a:r>
          </a:p>
          <a:p>
            <a:r>
              <a:rPr lang="en-US" dirty="0" smtClean="0"/>
              <a:t>78% of colleges/universities offer at least one full online degree program</a:t>
            </a:r>
          </a:p>
          <a:p>
            <a:pPr marL="0" indent="0">
              <a:buNone/>
            </a:pPr>
            <a:endParaRPr lang="en-US" dirty="0"/>
          </a:p>
        </p:txBody>
      </p:sp>
      <p:pic>
        <p:nvPicPr>
          <p:cNvPr id="4" name="Content Placeholder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4722812" y="1752600"/>
            <a:ext cx="6172200" cy="4886405"/>
          </a:xfrm>
          <a:prstGeom prst="rect">
            <a:avLst/>
          </a:prstGeom>
        </p:spPr>
      </p:pic>
    </p:spTree>
    <p:extLst>
      <p:ext uri="{BB962C8B-B14F-4D97-AF65-F5344CB8AC3E}">
        <p14:creationId xmlns:p14="http://schemas.microsoft.com/office/powerpoint/2010/main" val="331693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Students Think?</a:t>
            </a:r>
            <a:endParaRPr lang="en-US" dirty="0"/>
          </a:p>
        </p:txBody>
      </p:sp>
      <p:sp>
        <p:nvSpPr>
          <p:cNvPr id="3" name="Content Placeholder 2"/>
          <p:cNvSpPr>
            <a:spLocks noGrp="1"/>
          </p:cNvSpPr>
          <p:nvPr>
            <p:ph idx="1"/>
          </p:nvPr>
        </p:nvSpPr>
        <p:spPr/>
        <p:txBody>
          <a:bodyPr/>
          <a:lstStyle/>
          <a:p>
            <a:r>
              <a:rPr lang="en-US" dirty="0" smtClean="0"/>
              <a:t>Builds bonds for others in same program</a:t>
            </a:r>
          </a:p>
          <a:p>
            <a:r>
              <a:rPr lang="en-US" dirty="0" smtClean="0"/>
              <a:t>Students learn to collaborate in a virtual environment which is where education and corporate America is heading</a:t>
            </a:r>
          </a:p>
          <a:p>
            <a:r>
              <a:rPr lang="en-US" dirty="0" smtClean="0"/>
              <a:t>Every job requires email and web based project correspondence</a:t>
            </a:r>
          </a:p>
          <a:p>
            <a:r>
              <a:rPr lang="en-US" dirty="0" smtClean="0"/>
              <a:t>Teaches students how to work in these environments that are utilized in industry</a:t>
            </a:r>
            <a:endParaRPr lang="en-US" dirty="0"/>
          </a:p>
        </p:txBody>
      </p:sp>
    </p:spTree>
    <p:extLst>
      <p:ext uri="{BB962C8B-B14F-4D97-AF65-F5344CB8AC3E}">
        <p14:creationId xmlns:p14="http://schemas.microsoft.com/office/powerpoint/2010/main" val="8344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Issues Do Students See?</a:t>
            </a:r>
            <a:endParaRPr lang="en-US" dirty="0"/>
          </a:p>
        </p:txBody>
      </p:sp>
      <p:sp>
        <p:nvSpPr>
          <p:cNvPr id="3" name="Content Placeholder 2"/>
          <p:cNvSpPr>
            <a:spLocks noGrp="1"/>
          </p:cNvSpPr>
          <p:nvPr>
            <p:ph idx="1"/>
          </p:nvPr>
        </p:nvSpPr>
        <p:spPr/>
        <p:txBody>
          <a:bodyPr/>
          <a:lstStyle/>
          <a:p>
            <a:r>
              <a:rPr lang="en-US" dirty="0" smtClean="0"/>
              <a:t>Getting students to collaborate outside the classroom</a:t>
            </a:r>
          </a:p>
          <a:p>
            <a:r>
              <a:rPr lang="en-US" dirty="0" smtClean="0"/>
              <a:t>Severe time constraints</a:t>
            </a:r>
          </a:p>
          <a:p>
            <a:r>
              <a:rPr lang="en-US" dirty="0" smtClean="0"/>
              <a:t>Students may not have access to resources/tools</a:t>
            </a:r>
          </a:p>
          <a:p>
            <a:r>
              <a:rPr lang="en-US" dirty="0" smtClean="0"/>
              <a:t>Different schedules – lack of face-to-face interaction</a:t>
            </a:r>
          </a:p>
          <a:p>
            <a:r>
              <a:rPr lang="en-US" dirty="0" smtClean="0"/>
              <a:t>Lack of participation by group members</a:t>
            </a:r>
          </a:p>
          <a:p>
            <a:r>
              <a:rPr lang="en-US" dirty="0" smtClean="0"/>
              <a:t>Communication</a:t>
            </a:r>
            <a:endParaRPr lang="en-US" dirty="0"/>
          </a:p>
        </p:txBody>
      </p:sp>
    </p:spTree>
    <p:extLst>
      <p:ext uri="{BB962C8B-B14F-4D97-AF65-F5344CB8AC3E}">
        <p14:creationId xmlns:p14="http://schemas.microsoft.com/office/powerpoint/2010/main" val="34141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Overcome Issues?</a:t>
            </a:r>
            <a:endParaRPr lang="en-US" dirty="0"/>
          </a:p>
        </p:txBody>
      </p:sp>
      <p:sp>
        <p:nvSpPr>
          <p:cNvPr id="3" name="Content Placeholder 2"/>
          <p:cNvSpPr>
            <a:spLocks noGrp="1"/>
          </p:cNvSpPr>
          <p:nvPr>
            <p:ph idx="1"/>
          </p:nvPr>
        </p:nvSpPr>
        <p:spPr/>
        <p:txBody>
          <a:bodyPr/>
          <a:lstStyle/>
          <a:p>
            <a:r>
              <a:rPr lang="en-US" dirty="0" smtClean="0"/>
              <a:t>Can we utilize groups in online classes?</a:t>
            </a:r>
          </a:p>
          <a:p>
            <a:pPr lvl="1"/>
            <a:r>
              <a:rPr lang="en-US" dirty="0" smtClean="0"/>
              <a:t>Yes – CTS285 </a:t>
            </a:r>
            <a:r>
              <a:rPr lang="en-US" dirty="0" smtClean="0"/>
              <a:t> </a:t>
            </a:r>
            <a:r>
              <a:rPr lang="en-US" dirty="0" smtClean="0"/>
              <a:t>and CTS289 are</a:t>
            </a:r>
            <a:r>
              <a:rPr lang="en-US" dirty="0" smtClean="0"/>
              <a:t> online </a:t>
            </a:r>
            <a:r>
              <a:rPr lang="en-US" dirty="0" smtClean="0"/>
              <a:t>project </a:t>
            </a:r>
            <a:r>
              <a:rPr lang="en-US" dirty="0" smtClean="0"/>
              <a:t>classes</a:t>
            </a:r>
            <a:endParaRPr lang="en-US" dirty="0" smtClean="0"/>
          </a:p>
          <a:p>
            <a:pPr lvl="2"/>
            <a:r>
              <a:rPr lang="en-US" dirty="0" smtClean="0"/>
              <a:t>Utilize Skype, </a:t>
            </a:r>
            <a:r>
              <a:rPr lang="en-US" dirty="0" err="1" smtClean="0"/>
              <a:t>AdobeConnect</a:t>
            </a:r>
            <a:r>
              <a:rPr lang="en-US" dirty="0" smtClean="0"/>
              <a:t>, Zoom, etc. for presentation and meetings</a:t>
            </a:r>
          </a:p>
          <a:p>
            <a:pPr lvl="2"/>
            <a:r>
              <a:rPr lang="en-US" dirty="0" smtClean="0"/>
              <a:t>LMS has collaboration tools</a:t>
            </a:r>
          </a:p>
          <a:p>
            <a:pPr lvl="2"/>
            <a:r>
              <a:rPr lang="en-US" dirty="0" smtClean="0"/>
              <a:t>Digital solution tools</a:t>
            </a:r>
          </a:p>
          <a:p>
            <a:r>
              <a:rPr lang="en-US" dirty="0" smtClean="0"/>
              <a:t>Determine how to setup ways for students to communicate</a:t>
            </a:r>
          </a:p>
          <a:p>
            <a:pPr lvl="1"/>
            <a:r>
              <a:rPr lang="en-US" dirty="0" smtClean="0"/>
              <a:t>Determine who belongs together in groups</a:t>
            </a:r>
          </a:p>
          <a:p>
            <a:pPr lvl="2"/>
            <a:r>
              <a:rPr lang="en-US" dirty="0" smtClean="0"/>
              <a:t>Ask questions about schedules</a:t>
            </a:r>
          </a:p>
          <a:p>
            <a:pPr lvl="2"/>
            <a:r>
              <a:rPr lang="en-US" dirty="0" smtClean="0"/>
              <a:t>Monitor time sheets/peer reviews</a:t>
            </a:r>
          </a:p>
          <a:p>
            <a:pPr lvl="2"/>
            <a:r>
              <a:rPr lang="en-US" dirty="0" smtClean="0"/>
              <a:t>Ask for updates about participation</a:t>
            </a:r>
            <a:endParaRPr lang="en-US" dirty="0"/>
          </a:p>
        </p:txBody>
      </p:sp>
    </p:spTree>
    <p:extLst>
      <p:ext uri="{BB962C8B-B14F-4D97-AF65-F5344CB8AC3E}">
        <p14:creationId xmlns:p14="http://schemas.microsoft.com/office/powerpoint/2010/main" val="46322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7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75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75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Tools Can We Use?</a:t>
            </a:r>
            <a:endParaRPr lang="en-US" dirty="0"/>
          </a:p>
        </p:txBody>
      </p:sp>
      <p:sp>
        <p:nvSpPr>
          <p:cNvPr id="3" name="Content Placeholder 2"/>
          <p:cNvSpPr>
            <a:spLocks noGrp="1"/>
          </p:cNvSpPr>
          <p:nvPr>
            <p:ph idx="1"/>
          </p:nvPr>
        </p:nvSpPr>
        <p:spPr/>
        <p:txBody>
          <a:bodyPr/>
          <a:lstStyle/>
          <a:p>
            <a:r>
              <a:rPr lang="en-US" dirty="0" smtClean="0"/>
              <a:t>Social media</a:t>
            </a:r>
          </a:p>
          <a:p>
            <a:pPr lvl="1"/>
            <a:r>
              <a:rPr lang="en-US" dirty="0" smtClean="0"/>
              <a:t>Digital tools provide social media</a:t>
            </a:r>
          </a:p>
          <a:p>
            <a:pPr lvl="2"/>
            <a:r>
              <a:rPr lang="en-US" dirty="0" smtClean="0"/>
              <a:t>I use </a:t>
            </a:r>
            <a:r>
              <a:rPr lang="en-US" dirty="0" err="1" smtClean="0"/>
              <a:t>ConnectYard</a:t>
            </a:r>
            <a:r>
              <a:rPr lang="en-US" dirty="0" smtClean="0"/>
              <a:t> in MindTap</a:t>
            </a:r>
          </a:p>
          <a:p>
            <a:pPr lvl="3"/>
            <a:r>
              <a:rPr lang="en-US" dirty="0" smtClean="0"/>
              <a:t>Students are talking and sharing ideas with no assignments!</a:t>
            </a:r>
          </a:p>
          <a:p>
            <a:pPr lvl="3"/>
            <a:r>
              <a:rPr lang="en-US" dirty="0" smtClean="0"/>
              <a:t>Conversations about recent events and on-campus events are being held</a:t>
            </a:r>
          </a:p>
          <a:p>
            <a:pPr lvl="1"/>
            <a:r>
              <a:rPr lang="en-US" dirty="0" smtClean="0"/>
              <a:t>LMS has collaboration tools</a:t>
            </a:r>
          </a:p>
          <a:p>
            <a:pPr lvl="1"/>
            <a:r>
              <a:rPr lang="en-US" dirty="0" smtClean="0"/>
              <a:t>Watch for FERPA violations</a:t>
            </a:r>
            <a:endParaRPr lang="en-US" dirty="0"/>
          </a:p>
        </p:txBody>
      </p:sp>
    </p:spTree>
    <p:extLst>
      <p:ext uri="{BB962C8B-B14F-4D97-AF65-F5344CB8AC3E}">
        <p14:creationId xmlns:p14="http://schemas.microsoft.com/office/powerpoint/2010/main" val="33209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242</TotalTime>
  <Words>368</Words>
  <Application>Microsoft Office PowerPoint</Application>
  <PresentationFormat>Custom</PresentationFormat>
  <Paragraphs>86</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Corbel</vt:lpstr>
      <vt:lpstr>Digital Blue Tunnel 16x9</vt:lpstr>
      <vt:lpstr>Collaboration Connect With Me</vt:lpstr>
      <vt:lpstr>My Background</vt:lpstr>
      <vt:lpstr>Collaborate VS Cooperate</vt:lpstr>
      <vt:lpstr>Why is Collaboration Important?</vt:lpstr>
      <vt:lpstr>Instructional Technology Council Survey</vt:lpstr>
      <vt:lpstr>What Do Students Think?</vt:lpstr>
      <vt:lpstr>What Issues Do Students See?</vt:lpstr>
      <vt:lpstr>How Can We Overcome Issues?</vt:lpstr>
      <vt:lpstr>What Tools Can We Use?</vt:lpstr>
      <vt:lpstr>Other Tools</vt:lpstr>
      <vt:lpstr>Collaboration Connect With Me  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Connect With Me</dc:title>
  <dc:creator>Melisa Bryant</dc:creator>
  <cp:lastModifiedBy>Melisa Bryant</cp:lastModifiedBy>
  <cp:revision>21</cp:revision>
  <dcterms:created xsi:type="dcterms:W3CDTF">2017-03-12T12:57:01Z</dcterms:created>
  <dcterms:modified xsi:type="dcterms:W3CDTF">2017-03-25T20:03:22Z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