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0" r:id="rId6"/>
    <p:sldId id="258" r:id="rId7"/>
    <p:sldId id="275" r:id="rId8"/>
    <p:sldId id="271" r:id="rId9"/>
    <p:sldId id="266" r:id="rId10"/>
    <p:sldId id="267" r:id="rId11"/>
    <p:sldId id="259" r:id="rId12"/>
    <p:sldId id="273" r:id="rId13"/>
    <p:sldId id="274" r:id="rId14"/>
    <p:sldId id="269" r:id="rId15"/>
    <p:sldId id="268" r:id="rId16"/>
    <p:sldId id="262" r:id="rId17"/>
    <p:sldId id="264" r:id="rId18"/>
    <p:sldId id="261" r:id="rId19"/>
    <p:sldId id="263" r:id="rId20"/>
    <p:sldId id="272" r:id="rId21"/>
    <p:sldId id="265"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B9CB3-FC3A-5D22-D2A2-FAA3CE7303F8}" v="16" dt="2021-03-12T12:53:13.440"/>
    <p1510:client id="{8AAF9EB5-650B-43E1-AF27-1882E2AAC4B1}" v="1" dt="2021-03-12T12:58:48.669"/>
    <p1510:client id="{E3B6E943-08C0-45CD-A589-EE4680ACAD3B}" v="12" dt="2021-03-12T14:46:58.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94" autoAdjust="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Miller" userId="S::nmiller@forsythtech.edu::7fc20736-a032-41f7-90ff-d4e42b4d501a" providerId="AD" clId="Web-{E3B6E943-08C0-45CD-A589-EE4680ACAD3B}"/>
    <pc:docChg chg="modSld">
      <pc:chgData name="Nancy Miller" userId="S::nmiller@forsythtech.edu::7fc20736-a032-41f7-90ff-d4e42b4d501a" providerId="AD" clId="Web-{E3B6E943-08C0-45CD-A589-EE4680ACAD3B}" dt="2021-03-12T14:46:58.978" v="11" actId="14100"/>
      <pc:docMkLst>
        <pc:docMk/>
      </pc:docMkLst>
      <pc:sldChg chg="addSp modSp">
        <pc:chgData name="Nancy Miller" userId="S::nmiller@forsythtech.edu::7fc20736-a032-41f7-90ff-d4e42b4d501a" providerId="AD" clId="Web-{E3B6E943-08C0-45CD-A589-EE4680ACAD3B}" dt="2021-03-12T14:45:26.195" v="4" actId="1076"/>
        <pc:sldMkLst>
          <pc:docMk/>
          <pc:sldMk cId="3571654585" sldId="258"/>
        </pc:sldMkLst>
        <pc:picChg chg="add mod">
          <ac:chgData name="Nancy Miller" userId="S::nmiller@forsythtech.edu::7fc20736-a032-41f7-90ff-d4e42b4d501a" providerId="AD" clId="Web-{E3B6E943-08C0-45CD-A589-EE4680ACAD3B}" dt="2021-03-12T14:45:26.195" v="4" actId="1076"/>
          <ac:picMkLst>
            <pc:docMk/>
            <pc:sldMk cId="3571654585" sldId="258"/>
            <ac:picMk id="7" creationId="{005AAAD6-0D9B-4B30-8F98-C68321F5CCFB}"/>
          </ac:picMkLst>
        </pc:picChg>
      </pc:sldChg>
      <pc:sldChg chg="addSp modSp">
        <pc:chgData name="Nancy Miller" userId="S::nmiller@forsythtech.edu::7fc20736-a032-41f7-90ff-d4e42b4d501a" providerId="AD" clId="Web-{E3B6E943-08C0-45CD-A589-EE4680ACAD3B}" dt="2021-03-12T14:46:58.978" v="11" actId="14100"/>
        <pc:sldMkLst>
          <pc:docMk/>
          <pc:sldMk cId="3244138229" sldId="275"/>
        </pc:sldMkLst>
        <pc:picChg chg="add mod">
          <ac:chgData name="Nancy Miller" userId="S::nmiller@forsythtech.edu::7fc20736-a032-41f7-90ff-d4e42b4d501a" providerId="AD" clId="Web-{E3B6E943-08C0-45CD-A589-EE4680ACAD3B}" dt="2021-03-12T14:46:58.978" v="11" actId="14100"/>
          <ac:picMkLst>
            <pc:docMk/>
            <pc:sldMk cId="3244138229" sldId="275"/>
            <ac:picMk id="5" creationId="{8F567741-637B-46B0-8486-F8FA0B943287}"/>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B2289-A561-463B-BD59-B2B8E7ED4383}"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E2A18C4E-380F-4C11-BAB2-BEEAD7610C1D}">
      <dgm:prSet/>
      <dgm:spPr/>
      <dgm:t>
        <a:bodyPr/>
        <a:lstStyle/>
        <a:p>
          <a:r>
            <a:rPr lang="en-US"/>
            <a:t>The Information Technology (IT) curriculum prepares graduates for employment in the technology sector as designers, testers, support technicians, system administrators, developers, or programmers who use computer software and\or hardware to design, process, implement and manage information systems in specialties such as database services, security, business intelligence, healthcare informatics and others depending on the technical path selected within this curriculum. </a:t>
          </a:r>
        </a:p>
      </dgm:t>
    </dgm:pt>
    <dgm:pt modelId="{511A81F7-EFA9-41ED-9580-87DB0F16C141}" type="parTrans" cxnId="{798A92E5-A6C0-4B2A-A2AB-F421DE846BE9}">
      <dgm:prSet/>
      <dgm:spPr/>
      <dgm:t>
        <a:bodyPr/>
        <a:lstStyle/>
        <a:p>
          <a:endParaRPr lang="en-US"/>
        </a:p>
      </dgm:t>
    </dgm:pt>
    <dgm:pt modelId="{BF4BB971-76B4-4A1F-9552-721C4A137EED}" type="sibTrans" cxnId="{798A92E5-A6C0-4B2A-A2AB-F421DE846BE9}">
      <dgm:prSet/>
      <dgm:spPr/>
      <dgm:t>
        <a:bodyPr/>
        <a:lstStyle/>
        <a:p>
          <a:endParaRPr lang="en-US"/>
        </a:p>
      </dgm:t>
    </dgm:pt>
    <dgm:pt modelId="{20A2E664-F740-4008-AF91-C09C63587DA6}">
      <dgm:prSet/>
      <dgm:spPr/>
      <dgm:t>
        <a:bodyPr/>
        <a:lstStyle/>
        <a:p>
          <a:r>
            <a:rPr lang="en-US" dirty="0"/>
            <a:t>Course work includes development of a student’s ability to create, store, communicate, exchange and use information to solve technical issues related to information support and services, interactive media, network systems, programming and software development, information security and other emerging technologies based on the selected area of study.</a:t>
          </a:r>
        </a:p>
      </dgm:t>
    </dgm:pt>
    <dgm:pt modelId="{88698535-CF1F-4E58-80F8-61CABDB1476E}" type="parTrans" cxnId="{9FF3E53E-97A6-400D-ADC8-6FB39622EBFE}">
      <dgm:prSet/>
      <dgm:spPr/>
      <dgm:t>
        <a:bodyPr/>
        <a:lstStyle/>
        <a:p>
          <a:endParaRPr lang="en-US"/>
        </a:p>
      </dgm:t>
    </dgm:pt>
    <dgm:pt modelId="{0B0CFB69-A6FE-464B-BA17-F4675F628C79}" type="sibTrans" cxnId="{9FF3E53E-97A6-400D-ADC8-6FB39622EBFE}">
      <dgm:prSet/>
      <dgm:spPr/>
      <dgm:t>
        <a:bodyPr/>
        <a:lstStyle/>
        <a:p>
          <a:endParaRPr lang="en-US"/>
        </a:p>
      </dgm:t>
    </dgm:pt>
    <dgm:pt modelId="{A0E1C96A-8301-4FF8-829B-69A5F3275BC6}">
      <dgm:prSet/>
      <dgm:spPr/>
      <dgm:t>
        <a:bodyPr/>
        <a:lstStyle/>
        <a:p>
          <a:r>
            <a:rPr lang="en-US" b="1" dirty="0"/>
            <a:t>Graduates should qualify for employment in entry-level positions with businesses, educational systems, and governmental agencies which rely on computer systems to design and manage information. The program will incorporate the competencies of industry-recognized certification exams. </a:t>
          </a:r>
          <a:r>
            <a:rPr lang="en-US" dirty="0"/>
            <a:t>	</a:t>
          </a:r>
        </a:p>
      </dgm:t>
    </dgm:pt>
    <dgm:pt modelId="{85C066B4-D3E9-4A5B-9A3D-405603D6B0E9}" type="parTrans" cxnId="{3A63EC4B-486E-4DC6-A149-B4A5A0566109}">
      <dgm:prSet/>
      <dgm:spPr/>
      <dgm:t>
        <a:bodyPr/>
        <a:lstStyle/>
        <a:p>
          <a:endParaRPr lang="en-US"/>
        </a:p>
      </dgm:t>
    </dgm:pt>
    <dgm:pt modelId="{E4AAA471-20D3-4671-A0CB-B048FD3907E8}" type="sibTrans" cxnId="{3A63EC4B-486E-4DC6-A149-B4A5A0566109}">
      <dgm:prSet/>
      <dgm:spPr/>
      <dgm:t>
        <a:bodyPr/>
        <a:lstStyle/>
        <a:p>
          <a:endParaRPr lang="en-US"/>
        </a:p>
      </dgm:t>
    </dgm:pt>
    <dgm:pt modelId="{7EEBA2A8-DBCB-43AF-A427-53220AD51FA6}" type="pres">
      <dgm:prSet presAssocID="{302B2289-A561-463B-BD59-B2B8E7ED4383}" presName="outerComposite" presStyleCnt="0">
        <dgm:presLayoutVars>
          <dgm:chMax val="5"/>
          <dgm:dir/>
          <dgm:resizeHandles val="exact"/>
        </dgm:presLayoutVars>
      </dgm:prSet>
      <dgm:spPr/>
    </dgm:pt>
    <dgm:pt modelId="{35BEE452-02CA-471D-A252-A9335E911C2E}" type="pres">
      <dgm:prSet presAssocID="{302B2289-A561-463B-BD59-B2B8E7ED4383}" presName="dummyMaxCanvas" presStyleCnt="0">
        <dgm:presLayoutVars/>
      </dgm:prSet>
      <dgm:spPr/>
    </dgm:pt>
    <dgm:pt modelId="{0F811264-481C-45C6-962C-679D4423B994}" type="pres">
      <dgm:prSet presAssocID="{302B2289-A561-463B-BD59-B2B8E7ED4383}" presName="ThreeNodes_1" presStyleLbl="node1" presStyleIdx="0" presStyleCnt="3">
        <dgm:presLayoutVars>
          <dgm:bulletEnabled val="1"/>
        </dgm:presLayoutVars>
      </dgm:prSet>
      <dgm:spPr/>
    </dgm:pt>
    <dgm:pt modelId="{BA9F4C6E-5D16-404E-BDFE-545A918160C8}" type="pres">
      <dgm:prSet presAssocID="{302B2289-A561-463B-BD59-B2B8E7ED4383}" presName="ThreeNodes_2" presStyleLbl="node1" presStyleIdx="1" presStyleCnt="3">
        <dgm:presLayoutVars>
          <dgm:bulletEnabled val="1"/>
        </dgm:presLayoutVars>
      </dgm:prSet>
      <dgm:spPr/>
    </dgm:pt>
    <dgm:pt modelId="{2F07D400-CD93-4B35-BC70-C310C5165060}" type="pres">
      <dgm:prSet presAssocID="{302B2289-A561-463B-BD59-B2B8E7ED4383}" presName="ThreeNodes_3" presStyleLbl="node1" presStyleIdx="2" presStyleCnt="3">
        <dgm:presLayoutVars>
          <dgm:bulletEnabled val="1"/>
        </dgm:presLayoutVars>
      </dgm:prSet>
      <dgm:spPr/>
    </dgm:pt>
    <dgm:pt modelId="{8E62A4FD-0F68-45E0-B8CE-1588A95600FC}" type="pres">
      <dgm:prSet presAssocID="{302B2289-A561-463B-BD59-B2B8E7ED4383}" presName="ThreeConn_1-2" presStyleLbl="fgAccFollowNode1" presStyleIdx="0" presStyleCnt="2">
        <dgm:presLayoutVars>
          <dgm:bulletEnabled val="1"/>
        </dgm:presLayoutVars>
      </dgm:prSet>
      <dgm:spPr/>
    </dgm:pt>
    <dgm:pt modelId="{FF364A38-1B76-4F55-AD67-F48426B9832B}" type="pres">
      <dgm:prSet presAssocID="{302B2289-A561-463B-BD59-B2B8E7ED4383}" presName="ThreeConn_2-3" presStyleLbl="fgAccFollowNode1" presStyleIdx="1" presStyleCnt="2">
        <dgm:presLayoutVars>
          <dgm:bulletEnabled val="1"/>
        </dgm:presLayoutVars>
      </dgm:prSet>
      <dgm:spPr/>
    </dgm:pt>
    <dgm:pt modelId="{5288DD88-5B98-4889-B94B-F976A22B625A}" type="pres">
      <dgm:prSet presAssocID="{302B2289-A561-463B-BD59-B2B8E7ED4383}" presName="ThreeNodes_1_text" presStyleLbl="node1" presStyleIdx="2" presStyleCnt="3">
        <dgm:presLayoutVars>
          <dgm:bulletEnabled val="1"/>
        </dgm:presLayoutVars>
      </dgm:prSet>
      <dgm:spPr/>
    </dgm:pt>
    <dgm:pt modelId="{8E57BFF1-613B-4A6C-9F62-8997CDDCE8DD}" type="pres">
      <dgm:prSet presAssocID="{302B2289-A561-463B-BD59-B2B8E7ED4383}" presName="ThreeNodes_2_text" presStyleLbl="node1" presStyleIdx="2" presStyleCnt="3">
        <dgm:presLayoutVars>
          <dgm:bulletEnabled val="1"/>
        </dgm:presLayoutVars>
      </dgm:prSet>
      <dgm:spPr/>
    </dgm:pt>
    <dgm:pt modelId="{07E0AEA0-FD2C-428E-8147-B9F97DA9BFD3}" type="pres">
      <dgm:prSet presAssocID="{302B2289-A561-463B-BD59-B2B8E7ED4383}" presName="ThreeNodes_3_text" presStyleLbl="node1" presStyleIdx="2" presStyleCnt="3">
        <dgm:presLayoutVars>
          <dgm:bulletEnabled val="1"/>
        </dgm:presLayoutVars>
      </dgm:prSet>
      <dgm:spPr/>
    </dgm:pt>
  </dgm:ptLst>
  <dgm:cxnLst>
    <dgm:cxn modelId="{D9C88D1C-A773-4BA0-AFE4-60999E985770}" type="presOf" srcId="{BF4BB971-76B4-4A1F-9552-721C4A137EED}" destId="{8E62A4FD-0F68-45E0-B8CE-1588A95600FC}" srcOrd="0" destOrd="0" presId="urn:microsoft.com/office/officeart/2005/8/layout/vProcess5"/>
    <dgm:cxn modelId="{ED10F42C-402F-46F4-8C5B-6A0D8194BE89}" type="presOf" srcId="{302B2289-A561-463B-BD59-B2B8E7ED4383}" destId="{7EEBA2A8-DBCB-43AF-A427-53220AD51FA6}" srcOrd="0" destOrd="0" presId="urn:microsoft.com/office/officeart/2005/8/layout/vProcess5"/>
    <dgm:cxn modelId="{8F28673A-56C9-45BB-AC44-F2BEECA999B4}" type="presOf" srcId="{A0E1C96A-8301-4FF8-829B-69A5F3275BC6}" destId="{07E0AEA0-FD2C-428E-8147-B9F97DA9BFD3}" srcOrd="1" destOrd="0" presId="urn:microsoft.com/office/officeart/2005/8/layout/vProcess5"/>
    <dgm:cxn modelId="{9FF3E53E-97A6-400D-ADC8-6FB39622EBFE}" srcId="{302B2289-A561-463B-BD59-B2B8E7ED4383}" destId="{20A2E664-F740-4008-AF91-C09C63587DA6}" srcOrd="1" destOrd="0" parTransId="{88698535-CF1F-4E58-80F8-61CABDB1476E}" sibTransId="{0B0CFB69-A6FE-464B-BA17-F4675F628C79}"/>
    <dgm:cxn modelId="{3A63EC4B-486E-4DC6-A149-B4A5A0566109}" srcId="{302B2289-A561-463B-BD59-B2B8E7ED4383}" destId="{A0E1C96A-8301-4FF8-829B-69A5F3275BC6}" srcOrd="2" destOrd="0" parTransId="{85C066B4-D3E9-4A5B-9A3D-405603D6B0E9}" sibTransId="{E4AAA471-20D3-4671-A0CB-B048FD3907E8}"/>
    <dgm:cxn modelId="{BDD26F6C-8499-427B-8241-DF834B6AB8B9}" type="presOf" srcId="{E2A18C4E-380F-4C11-BAB2-BEEAD7610C1D}" destId="{5288DD88-5B98-4889-B94B-F976A22B625A}" srcOrd="1" destOrd="0" presId="urn:microsoft.com/office/officeart/2005/8/layout/vProcess5"/>
    <dgm:cxn modelId="{DA611EAB-2611-404E-A305-3E5336921EB1}" type="presOf" srcId="{A0E1C96A-8301-4FF8-829B-69A5F3275BC6}" destId="{2F07D400-CD93-4B35-BC70-C310C5165060}" srcOrd="0" destOrd="0" presId="urn:microsoft.com/office/officeart/2005/8/layout/vProcess5"/>
    <dgm:cxn modelId="{9222BBB8-558F-4368-B45A-302E16F346AB}" type="presOf" srcId="{20A2E664-F740-4008-AF91-C09C63587DA6}" destId="{8E57BFF1-613B-4A6C-9F62-8997CDDCE8DD}" srcOrd="1" destOrd="0" presId="urn:microsoft.com/office/officeart/2005/8/layout/vProcess5"/>
    <dgm:cxn modelId="{A3449FC9-8537-49D3-8505-E486BF6A3884}" type="presOf" srcId="{0B0CFB69-A6FE-464B-BA17-F4675F628C79}" destId="{FF364A38-1B76-4F55-AD67-F48426B9832B}" srcOrd="0" destOrd="0" presId="urn:microsoft.com/office/officeart/2005/8/layout/vProcess5"/>
    <dgm:cxn modelId="{A95754E3-B96B-4D8A-B636-33180506C3E6}" type="presOf" srcId="{E2A18C4E-380F-4C11-BAB2-BEEAD7610C1D}" destId="{0F811264-481C-45C6-962C-679D4423B994}" srcOrd="0" destOrd="0" presId="urn:microsoft.com/office/officeart/2005/8/layout/vProcess5"/>
    <dgm:cxn modelId="{798A92E5-A6C0-4B2A-A2AB-F421DE846BE9}" srcId="{302B2289-A561-463B-BD59-B2B8E7ED4383}" destId="{E2A18C4E-380F-4C11-BAB2-BEEAD7610C1D}" srcOrd="0" destOrd="0" parTransId="{511A81F7-EFA9-41ED-9580-87DB0F16C141}" sibTransId="{BF4BB971-76B4-4A1F-9552-721C4A137EED}"/>
    <dgm:cxn modelId="{4B207CF9-5423-4C4C-8DFB-5F47D16DA27F}" type="presOf" srcId="{20A2E664-F740-4008-AF91-C09C63587DA6}" destId="{BA9F4C6E-5D16-404E-BDFE-545A918160C8}" srcOrd="0" destOrd="0" presId="urn:microsoft.com/office/officeart/2005/8/layout/vProcess5"/>
    <dgm:cxn modelId="{B3C1139D-49C0-44CF-9647-EC94D52FEF96}" type="presParOf" srcId="{7EEBA2A8-DBCB-43AF-A427-53220AD51FA6}" destId="{35BEE452-02CA-471D-A252-A9335E911C2E}" srcOrd="0" destOrd="0" presId="urn:microsoft.com/office/officeart/2005/8/layout/vProcess5"/>
    <dgm:cxn modelId="{68450DB2-56B9-46ED-9A64-33B1E40C9A15}" type="presParOf" srcId="{7EEBA2A8-DBCB-43AF-A427-53220AD51FA6}" destId="{0F811264-481C-45C6-962C-679D4423B994}" srcOrd="1" destOrd="0" presId="urn:microsoft.com/office/officeart/2005/8/layout/vProcess5"/>
    <dgm:cxn modelId="{EA82F510-8D3E-447E-B0CF-FF4BA72AA704}" type="presParOf" srcId="{7EEBA2A8-DBCB-43AF-A427-53220AD51FA6}" destId="{BA9F4C6E-5D16-404E-BDFE-545A918160C8}" srcOrd="2" destOrd="0" presId="urn:microsoft.com/office/officeart/2005/8/layout/vProcess5"/>
    <dgm:cxn modelId="{D347DB5D-C13B-4086-B4D1-F6E4A5C9DBF9}" type="presParOf" srcId="{7EEBA2A8-DBCB-43AF-A427-53220AD51FA6}" destId="{2F07D400-CD93-4B35-BC70-C310C5165060}" srcOrd="3" destOrd="0" presId="urn:microsoft.com/office/officeart/2005/8/layout/vProcess5"/>
    <dgm:cxn modelId="{FEC30242-D2D3-4E00-B9B9-24B04EB84E1A}" type="presParOf" srcId="{7EEBA2A8-DBCB-43AF-A427-53220AD51FA6}" destId="{8E62A4FD-0F68-45E0-B8CE-1588A95600FC}" srcOrd="4" destOrd="0" presId="urn:microsoft.com/office/officeart/2005/8/layout/vProcess5"/>
    <dgm:cxn modelId="{2296FE69-C2D7-4769-AD84-3ACB20BFEEEE}" type="presParOf" srcId="{7EEBA2A8-DBCB-43AF-A427-53220AD51FA6}" destId="{FF364A38-1B76-4F55-AD67-F48426B9832B}" srcOrd="5" destOrd="0" presId="urn:microsoft.com/office/officeart/2005/8/layout/vProcess5"/>
    <dgm:cxn modelId="{BFC103F1-DDDA-4173-9539-DA6D91CA9B9E}" type="presParOf" srcId="{7EEBA2A8-DBCB-43AF-A427-53220AD51FA6}" destId="{5288DD88-5B98-4889-B94B-F976A22B625A}" srcOrd="6" destOrd="0" presId="urn:microsoft.com/office/officeart/2005/8/layout/vProcess5"/>
    <dgm:cxn modelId="{3D20CD48-C4B0-453D-BE32-61028CBDD064}" type="presParOf" srcId="{7EEBA2A8-DBCB-43AF-A427-53220AD51FA6}" destId="{8E57BFF1-613B-4A6C-9F62-8997CDDCE8DD}" srcOrd="7" destOrd="0" presId="urn:microsoft.com/office/officeart/2005/8/layout/vProcess5"/>
    <dgm:cxn modelId="{A989656E-B30A-45BD-B05A-99578D8F950B}" type="presParOf" srcId="{7EEBA2A8-DBCB-43AF-A427-53220AD51FA6}" destId="{07E0AEA0-FD2C-428E-8147-B9F97DA9BFD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5DBA4-1D20-49AA-BC73-D700D58FBE58}"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US"/>
        </a:p>
      </dgm:t>
    </dgm:pt>
    <dgm:pt modelId="{0610F58F-52A6-4349-A408-35E6B3E11C21}">
      <dgm:prSet phldrT="[Text]"/>
      <dgm:spPr/>
      <dgm:t>
        <a:bodyPr/>
        <a:lstStyle/>
        <a:p>
          <a:r>
            <a:rPr lang="en-US" dirty="0"/>
            <a:t>IT-Healthcare Informatics</a:t>
          </a:r>
        </a:p>
      </dgm:t>
    </dgm:pt>
    <dgm:pt modelId="{761E59CA-2288-499B-8457-38B5B0BBCF71}" type="parTrans" cxnId="{52832213-F890-402C-9F90-0F5F0FED3FEE}">
      <dgm:prSet/>
      <dgm:spPr/>
      <dgm:t>
        <a:bodyPr/>
        <a:lstStyle/>
        <a:p>
          <a:endParaRPr lang="en-US"/>
        </a:p>
      </dgm:t>
    </dgm:pt>
    <dgm:pt modelId="{07DAB954-FE68-443D-B83B-0A9DADBBBCE1}" type="sibTrans" cxnId="{52832213-F890-402C-9F90-0F5F0FED3FEE}">
      <dgm:prSet/>
      <dgm:spPr/>
      <dgm:t>
        <a:bodyPr/>
        <a:lstStyle/>
        <a:p>
          <a:endParaRPr lang="en-US"/>
        </a:p>
      </dgm:t>
    </dgm:pt>
    <dgm:pt modelId="{19FB5E94-AAD4-4CA8-84DA-48385C0A2DF1}">
      <dgm:prSet phldrT="[Text]" custT="1"/>
      <dgm:spPr/>
      <dgm:t>
        <a:bodyPr/>
        <a:lstStyle/>
        <a:p>
          <a:r>
            <a:rPr lang="en-US" sz="1500" dirty="0"/>
            <a:t>Demonstrate their understanding of healthcare knowledge. </a:t>
          </a:r>
        </a:p>
      </dgm:t>
    </dgm:pt>
    <dgm:pt modelId="{2F25C973-D6E1-4DA8-AFB5-B3FC84B55020}" type="parTrans" cxnId="{64D29B35-7758-4BF9-A6CA-7DA56F71ACAD}">
      <dgm:prSet/>
      <dgm:spPr/>
      <dgm:t>
        <a:bodyPr/>
        <a:lstStyle/>
        <a:p>
          <a:endParaRPr lang="en-US"/>
        </a:p>
      </dgm:t>
    </dgm:pt>
    <dgm:pt modelId="{CB9C5FE0-8CB5-4366-98CF-95C2F018CD57}" type="sibTrans" cxnId="{64D29B35-7758-4BF9-A6CA-7DA56F71ACAD}">
      <dgm:prSet/>
      <dgm:spPr/>
      <dgm:t>
        <a:bodyPr/>
        <a:lstStyle/>
        <a:p>
          <a:endParaRPr lang="en-US"/>
        </a:p>
      </dgm:t>
    </dgm:pt>
    <dgm:pt modelId="{5EEA5864-88E2-414D-BBA7-3C3FF15E656A}">
      <dgm:prSet phldrT="[Text]"/>
      <dgm:spPr/>
      <dgm:t>
        <a:bodyPr/>
        <a:lstStyle/>
        <a:p>
          <a:r>
            <a:rPr lang="en-US" dirty="0"/>
            <a:t>IT-Network Management</a:t>
          </a:r>
        </a:p>
      </dgm:t>
    </dgm:pt>
    <dgm:pt modelId="{E494E225-7FCE-4A53-9226-4E36FDAAF982}" type="parTrans" cxnId="{BE88FE09-04A6-40C2-B9E1-9487ECE319F4}">
      <dgm:prSet/>
      <dgm:spPr/>
      <dgm:t>
        <a:bodyPr/>
        <a:lstStyle/>
        <a:p>
          <a:endParaRPr lang="en-US"/>
        </a:p>
      </dgm:t>
    </dgm:pt>
    <dgm:pt modelId="{BEFFFC47-76B4-426D-B83D-D84D883DF6E6}" type="sibTrans" cxnId="{BE88FE09-04A6-40C2-B9E1-9487ECE319F4}">
      <dgm:prSet/>
      <dgm:spPr/>
      <dgm:t>
        <a:bodyPr/>
        <a:lstStyle/>
        <a:p>
          <a:endParaRPr lang="en-US"/>
        </a:p>
      </dgm:t>
    </dgm:pt>
    <dgm:pt modelId="{A060DBB2-1E3E-448D-8F3F-5628A0532B35}">
      <dgm:prSet phldrT="[Text]" custT="1"/>
      <dgm:spPr/>
      <dgm:t>
        <a:bodyPr/>
        <a:lstStyle/>
        <a:p>
          <a:r>
            <a:rPr lang="en-US" sz="1500" dirty="0"/>
            <a:t>Demonstrate their understanding of Network Standards</a:t>
          </a:r>
        </a:p>
      </dgm:t>
    </dgm:pt>
    <dgm:pt modelId="{C1573482-38CD-4E80-87B1-35B870B9969B}" type="parTrans" cxnId="{77917000-A9F5-4A1B-8751-B840F5FDAE59}">
      <dgm:prSet/>
      <dgm:spPr/>
      <dgm:t>
        <a:bodyPr/>
        <a:lstStyle/>
        <a:p>
          <a:endParaRPr lang="en-US"/>
        </a:p>
      </dgm:t>
    </dgm:pt>
    <dgm:pt modelId="{34E97CB7-6EC6-4ADC-841D-30F39EF1C18B}" type="sibTrans" cxnId="{77917000-A9F5-4A1B-8751-B840F5FDAE59}">
      <dgm:prSet/>
      <dgm:spPr/>
      <dgm:t>
        <a:bodyPr/>
        <a:lstStyle/>
        <a:p>
          <a:endParaRPr lang="en-US"/>
        </a:p>
      </dgm:t>
    </dgm:pt>
    <dgm:pt modelId="{C3A7CF1D-2259-4C6C-937F-4C8C82B92340}">
      <dgm:prSet custT="1"/>
      <dgm:spPr/>
      <dgm:t>
        <a:bodyPr/>
        <a:lstStyle/>
        <a:p>
          <a:r>
            <a:rPr lang="en-US" sz="1500" dirty="0"/>
            <a:t>Document a complete case project definition. </a:t>
          </a:r>
        </a:p>
      </dgm:t>
    </dgm:pt>
    <dgm:pt modelId="{93B87E68-5FA8-470F-A74E-8D72A9B40CFD}" type="parTrans" cxnId="{382D58D6-C01E-4ACA-AA5E-3BD5D569DA0E}">
      <dgm:prSet/>
      <dgm:spPr/>
      <dgm:t>
        <a:bodyPr/>
        <a:lstStyle/>
        <a:p>
          <a:endParaRPr lang="en-US"/>
        </a:p>
      </dgm:t>
    </dgm:pt>
    <dgm:pt modelId="{E3FDD3F0-EDFA-4862-8E2C-6F38597B99C7}" type="sibTrans" cxnId="{382D58D6-C01E-4ACA-AA5E-3BD5D569DA0E}">
      <dgm:prSet/>
      <dgm:spPr/>
      <dgm:t>
        <a:bodyPr/>
        <a:lstStyle/>
        <a:p>
          <a:endParaRPr lang="en-US"/>
        </a:p>
      </dgm:t>
    </dgm:pt>
    <dgm:pt modelId="{0BC00351-4ED9-44CD-9067-66B0D7FB554D}">
      <dgm:prSet custT="1"/>
      <dgm:spPr/>
      <dgm:t>
        <a:bodyPr/>
        <a:lstStyle/>
        <a:p>
          <a:r>
            <a:rPr lang="en-US" sz="1500" dirty="0"/>
            <a:t>Show their knowledge of data warehousing and dashboards. </a:t>
          </a:r>
        </a:p>
      </dgm:t>
    </dgm:pt>
    <dgm:pt modelId="{3263FC01-35B6-4460-8920-B0BEB7114EBD}" type="parTrans" cxnId="{5DBC3B5C-DB96-4242-9990-0D9FAE049003}">
      <dgm:prSet/>
      <dgm:spPr/>
      <dgm:t>
        <a:bodyPr/>
        <a:lstStyle/>
        <a:p>
          <a:endParaRPr lang="en-US"/>
        </a:p>
      </dgm:t>
    </dgm:pt>
    <dgm:pt modelId="{15FE7900-139C-439B-82FA-769A9F34F2AF}" type="sibTrans" cxnId="{5DBC3B5C-DB96-4242-9990-0D9FAE049003}">
      <dgm:prSet/>
      <dgm:spPr/>
      <dgm:t>
        <a:bodyPr/>
        <a:lstStyle/>
        <a:p>
          <a:endParaRPr lang="en-US"/>
        </a:p>
      </dgm:t>
    </dgm:pt>
    <dgm:pt modelId="{892BC757-AB97-4257-85F8-6D540E3EFFC4}">
      <dgm:prSet custT="1"/>
      <dgm:spPr/>
      <dgm:t>
        <a:bodyPr/>
        <a:lstStyle/>
        <a:p>
          <a:r>
            <a:rPr lang="en-US" sz="1500" dirty="0"/>
            <a:t>Demonstrate their knowledge of statistical reporting. </a:t>
          </a:r>
        </a:p>
      </dgm:t>
    </dgm:pt>
    <dgm:pt modelId="{1B0AE1AB-8C89-471A-AB58-17AD2B548C67}" type="parTrans" cxnId="{A86D94AF-F41F-4474-B90C-F8C4BA1A8763}">
      <dgm:prSet/>
      <dgm:spPr/>
      <dgm:t>
        <a:bodyPr/>
        <a:lstStyle/>
        <a:p>
          <a:endParaRPr lang="en-US"/>
        </a:p>
      </dgm:t>
    </dgm:pt>
    <dgm:pt modelId="{C80D47A7-F5D2-4B50-8628-24F8DBC787EB}" type="sibTrans" cxnId="{A86D94AF-F41F-4474-B90C-F8C4BA1A8763}">
      <dgm:prSet/>
      <dgm:spPr/>
      <dgm:t>
        <a:bodyPr/>
        <a:lstStyle/>
        <a:p>
          <a:endParaRPr lang="en-US"/>
        </a:p>
      </dgm:t>
    </dgm:pt>
    <dgm:pt modelId="{D0F3B9C2-3791-48CB-83A4-EB5DFF5150AB}">
      <dgm:prSet custT="1"/>
      <dgm:spPr/>
      <dgm:t>
        <a:bodyPr/>
        <a:lstStyle/>
        <a:p>
          <a:r>
            <a:rPr lang="en-US" sz="1500" dirty="0"/>
            <a:t>Document their knowledge of HIPAA compliance. </a:t>
          </a:r>
        </a:p>
      </dgm:t>
    </dgm:pt>
    <dgm:pt modelId="{8C9E70B4-DCE3-4710-9D0C-E138C5C1422C}" type="parTrans" cxnId="{ACEA4289-71BB-4B0C-9C7A-4B5927CCC714}">
      <dgm:prSet/>
      <dgm:spPr/>
      <dgm:t>
        <a:bodyPr/>
        <a:lstStyle/>
        <a:p>
          <a:endParaRPr lang="en-US"/>
        </a:p>
      </dgm:t>
    </dgm:pt>
    <dgm:pt modelId="{C3940711-FEF5-439F-B020-12F1223F3C8D}" type="sibTrans" cxnId="{ACEA4289-71BB-4B0C-9C7A-4B5927CCC714}">
      <dgm:prSet/>
      <dgm:spPr/>
      <dgm:t>
        <a:bodyPr/>
        <a:lstStyle/>
        <a:p>
          <a:endParaRPr lang="en-US"/>
        </a:p>
      </dgm:t>
    </dgm:pt>
    <dgm:pt modelId="{1F5C7584-15EB-4367-905D-A94ECDF3C878}">
      <dgm:prSet custT="1"/>
      <dgm:spPr/>
      <dgm:t>
        <a:bodyPr/>
        <a:lstStyle/>
        <a:p>
          <a:r>
            <a:rPr lang="en-US" sz="1500" dirty="0"/>
            <a:t>Demonstrate their technical and user documentation skills. </a:t>
          </a:r>
        </a:p>
      </dgm:t>
    </dgm:pt>
    <dgm:pt modelId="{DD99E48B-33A0-48FF-8C66-30DD425A6BC9}" type="parTrans" cxnId="{F7E92C25-1F1E-40ED-A7B8-07BCCFAD8C89}">
      <dgm:prSet/>
      <dgm:spPr/>
      <dgm:t>
        <a:bodyPr/>
        <a:lstStyle/>
        <a:p>
          <a:endParaRPr lang="en-US"/>
        </a:p>
      </dgm:t>
    </dgm:pt>
    <dgm:pt modelId="{DA4B3C07-29B1-4B7E-84F4-14ACD251C9F1}" type="sibTrans" cxnId="{F7E92C25-1F1E-40ED-A7B8-07BCCFAD8C89}">
      <dgm:prSet/>
      <dgm:spPr/>
      <dgm:t>
        <a:bodyPr/>
        <a:lstStyle/>
        <a:p>
          <a:endParaRPr lang="en-US"/>
        </a:p>
      </dgm:t>
    </dgm:pt>
    <dgm:pt modelId="{1AEC86AC-A6F7-4C76-9E1F-8939B5B7BCA3}">
      <dgm:prSet custT="1"/>
      <dgm:spPr/>
      <dgm:t>
        <a:bodyPr/>
        <a:lstStyle/>
        <a:p>
          <a:r>
            <a:rPr lang="en-US" sz="1500" dirty="0"/>
            <a:t>Demonstrate their oral communication skills.</a:t>
          </a:r>
          <a:r>
            <a:rPr lang="en-US" sz="1600" dirty="0"/>
            <a:t> </a:t>
          </a:r>
        </a:p>
      </dgm:t>
    </dgm:pt>
    <dgm:pt modelId="{05879AAA-9A5F-4AD0-A8F9-94E338D88914}" type="parTrans" cxnId="{6078238D-815E-4387-BFA3-17CD78822C94}">
      <dgm:prSet/>
      <dgm:spPr/>
      <dgm:t>
        <a:bodyPr/>
        <a:lstStyle/>
        <a:p>
          <a:endParaRPr lang="en-US"/>
        </a:p>
      </dgm:t>
    </dgm:pt>
    <dgm:pt modelId="{8BFBFB51-B3B8-4EEF-9079-E1AA88FFC6CD}" type="sibTrans" cxnId="{6078238D-815E-4387-BFA3-17CD78822C94}">
      <dgm:prSet/>
      <dgm:spPr/>
      <dgm:t>
        <a:bodyPr/>
        <a:lstStyle/>
        <a:p>
          <a:endParaRPr lang="en-US"/>
        </a:p>
      </dgm:t>
    </dgm:pt>
    <dgm:pt modelId="{58F1D203-1B55-43EF-9DF2-D7F26CA3A7A0}">
      <dgm:prSet custT="1"/>
      <dgm:spPr/>
      <dgm:t>
        <a:bodyPr/>
        <a:lstStyle/>
        <a:p>
          <a:r>
            <a:rPr lang="en-US" sz="1500" dirty="0">
              <a:cs typeface="Calibri"/>
            </a:rPr>
            <a:t>Document a complete Network</a:t>
          </a:r>
        </a:p>
      </dgm:t>
    </dgm:pt>
    <dgm:pt modelId="{20DF97F6-DABB-487E-8238-273128252D7A}" type="parTrans" cxnId="{F6183B67-D6F8-48C8-B247-BA32BC73A013}">
      <dgm:prSet/>
      <dgm:spPr/>
      <dgm:t>
        <a:bodyPr/>
        <a:lstStyle/>
        <a:p>
          <a:endParaRPr lang="en-US"/>
        </a:p>
      </dgm:t>
    </dgm:pt>
    <dgm:pt modelId="{28FD079E-3683-4AD2-950C-07D1FF6501AD}" type="sibTrans" cxnId="{F6183B67-D6F8-48C8-B247-BA32BC73A013}">
      <dgm:prSet/>
      <dgm:spPr/>
      <dgm:t>
        <a:bodyPr/>
        <a:lstStyle/>
        <a:p>
          <a:endParaRPr lang="en-US"/>
        </a:p>
      </dgm:t>
    </dgm:pt>
    <dgm:pt modelId="{A53E81E9-9904-4D56-B501-4DD7301D1669}">
      <dgm:prSet custT="1"/>
      <dgm:spPr/>
      <dgm:t>
        <a:bodyPr/>
        <a:lstStyle/>
        <a:p>
          <a:r>
            <a:rPr lang="en-US" sz="1500" dirty="0">
              <a:cs typeface="Calibri"/>
            </a:rPr>
            <a:t>Demonstrate their understanding and ability to design a complete LAN &amp; WAN</a:t>
          </a:r>
        </a:p>
      </dgm:t>
    </dgm:pt>
    <dgm:pt modelId="{86CD8BBF-9175-4E10-8A84-7D6137D21B11}" type="parTrans" cxnId="{C82391A2-3EF0-483F-A3A8-E08234706AE7}">
      <dgm:prSet/>
      <dgm:spPr/>
      <dgm:t>
        <a:bodyPr/>
        <a:lstStyle/>
        <a:p>
          <a:endParaRPr lang="en-US"/>
        </a:p>
      </dgm:t>
    </dgm:pt>
    <dgm:pt modelId="{82F95565-AA18-486F-A70F-290474201FB6}" type="sibTrans" cxnId="{C82391A2-3EF0-483F-A3A8-E08234706AE7}">
      <dgm:prSet/>
      <dgm:spPr/>
      <dgm:t>
        <a:bodyPr/>
        <a:lstStyle/>
        <a:p>
          <a:endParaRPr lang="en-US"/>
        </a:p>
      </dgm:t>
    </dgm:pt>
    <dgm:pt modelId="{E9F3C160-C0DE-4A9B-B926-4844E8598981}">
      <dgm:prSet custT="1"/>
      <dgm:spPr/>
      <dgm:t>
        <a:bodyPr/>
        <a:lstStyle/>
        <a:p>
          <a:r>
            <a:rPr lang="en-US" sz="1500" dirty="0">
              <a:cs typeface="Calibri"/>
            </a:rPr>
            <a:t>Wired and Wireless</a:t>
          </a:r>
        </a:p>
      </dgm:t>
    </dgm:pt>
    <dgm:pt modelId="{7DBFCB07-52A5-4C28-8B49-11376A664AA6}" type="parTrans" cxnId="{A780BE93-5167-42A2-A31F-C841A1080B1A}">
      <dgm:prSet/>
      <dgm:spPr/>
      <dgm:t>
        <a:bodyPr/>
        <a:lstStyle/>
        <a:p>
          <a:endParaRPr lang="en-US"/>
        </a:p>
      </dgm:t>
    </dgm:pt>
    <dgm:pt modelId="{283787A8-C5D2-42D0-9142-DE237E4DBFFD}" type="sibTrans" cxnId="{A780BE93-5167-42A2-A31F-C841A1080B1A}">
      <dgm:prSet/>
      <dgm:spPr/>
      <dgm:t>
        <a:bodyPr/>
        <a:lstStyle/>
        <a:p>
          <a:endParaRPr lang="en-US"/>
        </a:p>
      </dgm:t>
    </dgm:pt>
    <dgm:pt modelId="{1DDAB763-7681-4FD9-8179-8F29D5A91474}">
      <dgm:prSet custT="1"/>
      <dgm:spPr/>
      <dgm:t>
        <a:bodyPr/>
        <a:lstStyle/>
        <a:p>
          <a:r>
            <a:rPr lang="en-US" sz="1500" dirty="0">
              <a:cs typeface="Calibri"/>
            </a:rPr>
            <a:t>Demonstrate their understanding and ability to plan and implement an IPv4 Addressing Scheme</a:t>
          </a:r>
        </a:p>
      </dgm:t>
    </dgm:pt>
    <dgm:pt modelId="{61EE27EE-B8A8-44A5-8614-9FDE5D875E7D}" type="parTrans" cxnId="{8939D08D-9C51-4FE5-91CB-66BE8381C342}">
      <dgm:prSet/>
      <dgm:spPr/>
      <dgm:t>
        <a:bodyPr/>
        <a:lstStyle/>
        <a:p>
          <a:endParaRPr lang="en-US"/>
        </a:p>
      </dgm:t>
    </dgm:pt>
    <dgm:pt modelId="{9DE647F5-A78B-44BC-8D33-5DBD18B6DA05}" type="sibTrans" cxnId="{8939D08D-9C51-4FE5-91CB-66BE8381C342}">
      <dgm:prSet/>
      <dgm:spPr/>
      <dgm:t>
        <a:bodyPr/>
        <a:lstStyle/>
        <a:p>
          <a:endParaRPr lang="en-US"/>
        </a:p>
      </dgm:t>
    </dgm:pt>
    <dgm:pt modelId="{72A176CC-195A-4EB2-B8A6-783F7507008A}">
      <dgm:prSet custT="1"/>
      <dgm:spPr/>
      <dgm:t>
        <a:bodyPr/>
        <a:lstStyle/>
        <a:p>
          <a:r>
            <a:rPr lang="en-US" sz="1500" dirty="0">
              <a:cs typeface="Calibri"/>
            </a:rPr>
            <a:t>Demonstrate their understanding and ability to design, implement and document an Active Directory Infrastructure.</a:t>
          </a:r>
        </a:p>
      </dgm:t>
    </dgm:pt>
    <dgm:pt modelId="{4108F74A-29DC-4B28-A223-B6D5A029CE84}" type="parTrans" cxnId="{D21F8E0A-FD74-47BF-8290-97EBF51AB59F}">
      <dgm:prSet/>
      <dgm:spPr/>
      <dgm:t>
        <a:bodyPr/>
        <a:lstStyle/>
        <a:p>
          <a:endParaRPr lang="en-US"/>
        </a:p>
      </dgm:t>
    </dgm:pt>
    <dgm:pt modelId="{195FF395-279E-4BD3-B769-C7DCD0F0F0A6}" type="sibTrans" cxnId="{D21F8E0A-FD74-47BF-8290-97EBF51AB59F}">
      <dgm:prSet/>
      <dgm:spPr/>
      <dgm:t>
        <a:bodyPr/>
        <a:lstStyle/>
        <a:p>
          <a:endParaRPr lang="en-US"/>
        </a:p>
      </dgm:t>
    </dgm:pt>
    <dgm:pt modelId="{3544CF87-9777-451E-A4BB-08D3D4CEE921}">
      <dgm:prSet custT="1"/>
      <dgm:spPr/>
      <dgm:t>
        <a:bodyPr/>
        <a:lstStyle/>
        <a:p>
          <a:r>
            <a:rPr lang="en-US" sz="1500" dirty="0">
              <a:cs typeface="Calibri"/>
            </a:rPr>
            <a:t>Demonstrate their understanding and ability to plan and implement Windows and Linux workstations</a:t>
          </a:r>
        </a:p>
      </dgm:t>
    </dgm:pt>
    <dgm:pt modelId="{5E74BFE7-F575-4A54-B519-AB28517296A3}" type="parTrans" cxnId="{B3263F98-3D39-4C9F-8AC0-CB50E0A52F09}">
      <dgm:prSet/>
      <dgm:spPr/>
      <dgm:t>
        <a:bodyPr/>
        <a:lstStyle/>
        <a:p>
          <a:endParaRPr lang="en-US"/>
        </a:p>
      </dgm:t>
    </dgm:pt>
    <dgm:pt modelId="{C855DA3B-DEF5-4EF0-9809-46A51BD962BB}" type="sibTrans" cxnId="{B3263F98-3D39-4C9F-8AC0-CB50E0A52F09}">
      <dgm:prSet/>
      <dgm:spPr/>
      <dgm:t>
        <a:bodyPr/>
        <a:lstStyle/>
        <a:p>
          <a:endParaRPr lang="en-US"/>
        </a:p>
      </dgm:t>
    </dgm:pt>
    <dgm:pt modelId="{35461C21-D641-45E2-9683-59A390EEEA74}">
      <dgm:prSet custT="1"/>
      <dgm:spPr/>
      <dgm:t>
        <a:bodyPr/>
        <a:lstStyle/>
        <a:p>
          <a:r>
            <a:rPr lang="en-US" sz="1500" dirty="0">
              <a:cs typeface="Calibri"/>
            </a:rPr>
            <a:t>Demonstrate their understanding and ability to plan, implement and document a security policy</a:t>
          </a:r>
        </a:p>
      </dgm:t>
    </dgm:pt>
    <dgm:pt modelId="{8E77307A-4D75-48E8-B028-BA3E90378FFC}" type="parTrans" cxnId="{8C7286B3-AECD-417D-984A-6063121EBF88}">
      <dgm:prSet/>
      <dgm:spPr/>
      <dgm:t>
        <a:bodyPr/>
        <a:lstStyle/>
        <a:p>
          <a:endParaRPr lang="en-US"/>
        </a:p>
      </dgm:t>
    </dgm:pt>
    <dgm:pt modelId="{3138DC03-4DC2-4248-BBEF-39AC53FDADEB}" type="sibTrans" cxnId="{8C7286B3-AECD-417D-984A-6063121EBF88}">
      <dgm:prSet/>
      <dgm:spPr/>
      <dgm:t>
        <a:bodyPr/>
        <a:lstStyle/>
        <a:p>
          <a:endParaRPr lang="en-US"/>
        </a:p>
      </dgm:t>
    </dgm:pt>
    <dgm:pt modelId="{DCA66B40-0FFF-4013-9CD6-75E0D64C10E4}">
      <dgm:prSet phldrT="[Text]" custT="1"/>
      <dgm:spPr/>
      <dgm:t>
        <a:bodyPr/>
        <a:lstStyle/>
        <a:p>
          <a:endParaRPr lang="en-US" sz="1500" dirty="0"/>
        </a:p>
      </dgm:t>
    </dgm:pt>
    <dgm:pt modelId="{34CD09AB-5055-49F1-86ED-D0C9FC416B95}" type="parTrans" cxnId="{E9889556-A088-4253-9A8E-358ED7323891}">
      <dgm:prSet/>
      <dgm:spPr/>
    </dgm:pt>
    <dgm:pt modelId="{48382F7E-DC50-49BF-9340-6B9D93CE315B}" type="sibTrans" cxnId="{E9889556-A088-4253-9A8E-358ED7323891}">
      <dgm:prSet/>
      <dgm:spPr/>
    </dgm:pt>
    <dgm:pt modelId="{F527F1DC-D044-40F6-AEA4-1176DF06D34C}">
      <dgm:prSet phldrT="[Text]" custT="1"/>
      <dgm:spPr/>
      <dgm:t>
        <a:bodyPr/>
        <a:lstStyle/>
        <a:p>
          <a:endParaRPr lang="en-US" sz="1500" dirty="0"/>
        </a:p>
      </dgm:t>
    </dgm:pt>
    <dgm:pt modelId="{DE9E4C79-2CED-41F6-A170-C79FCD13F6A7}" type="parTrans" cxnId="{9C6136D5-06CD-46CB-B714-4AFA07346B4E}">
      <dgm:prSet/>
      <dgm:spPr/>
    </dgm:pt>
    <dgm:pt modelId="{9E1A8A79-7987-45C9-BB23-47191FF2DE16}" type="sibTrans" cxnId="{9C6136D5-06CD-46CB-B714-4AFA07346B4E}">
      <dgm:prSet/>
      <dgm:spPr/>
    </dgm:pt>
    <dgm:pt modelId="{469C0BD4-01E2-4444-859F-D2085F93CDDB}" type="pres">
      <dgm:prSet presAssocID="{9A65DBA4-1D20-49AA-BC73-D700D58FBE58}" presName="linearFlow" presStyleCnt="0">
        <dgm:presLayoutVars>
          <dgm:dir/>
          <dgm:animLvl val="lvl"/>
          <dgm:resizeHandles/>
        </dgm:presLayoutVars>
      </dgm:prSet>
      <dgm:spPr/>
    </dgm:pt>
    <dgm:pt modelId="{FF778101-3FE9-43D6-9304-6E82CD7E382E}" type="pres">
      <dgm:prSet presAssocID="{0610F58F-52A6-4349-A408-35E6B3E11C21}" presName="compositeNode" presStyleCnt="0">
        <dgm:presLayoutVars>
          <dgm:bulletEnabled val="1"/>
        </dgm:presLayoutVars>
      </dgm:prSet>
      <dgm:spPr/>
    </dgm:pt>
    <dgm:pt modelId="{49644497-A1D6-4497-B977-D41654CEB0F6}" type="pres">
      <dgm:prSet presAssocID="{0610F58F-52A6-4349-A408-35E6B3E11C21}" presName="image" presStyleLbl="fgImgPlace1" presStyleIdx="0" presStyleCnt="2" custScaleX="97593" custScaleY="102730" custLinFactNeighborX="-23546" custLinFactNeighborY="-44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D7FCB193-B4BA-40E3-BE4B-607ED9AFF6A5}" type="pres">
      <dgm:prSet presAssocID="{0610F58F-52A6-4349-A408-35E6B3E11C21}" presName="childNode" presStyleLbl="node1" presStyleIdx="0" presStyleCnt="2" custScaleY="112378" custLinFactNeighborX="8020" custLinFactNeighborY="-3932">
        <dgm:presLayoutVars>
          <dgm:bulletEnabled val="1"/>
        </dgm:presLayoutVars>
      </dgm:prSet>
      <dgm:spPr/>
    </dgm:pt>
    <dgm:pt modelId="{9296233A-3CF1-4880-92ED-55AF3C620D48}" type="pres">
      <dgm:prSet presAssocID="{0610F58F-52A6-4349-A408-35E6B3E11C21}" presName="parentNode" presStyleLbl="revTx" presStyleIdx="0" presStyleCnt="2">
        <dgm:presLayoutVars>
          <dgm:chMax val="0"/>
          <dgm:bulletEnabled val="1"/>
        </dgm:presLayoutVars>
      </dgm:prSet>
      <dgm:spPr/>
    </dgm:pt>
    <dgm:pt modelId="{B63C3C12-4E23-4898-99CC-34251ACBC255}" type="pres">
      <dgm:prSet presAssocID="{07DAB954-FE68-443D-B83B-0A9DADBBBCE1}" presName="sibTrans" presStyleCnt="0"/>
      <dgm:spPr/>
    </dgm:pt>
    <dgm:pt modelId="{0EF29EF5-11BC-4C6F-948C-99C615056B8F}" type="pres">
      <dgm:prSet presAssocID="{5EEA5864-88E2-414D-BBA7-3C3FF15E656A}" presName="compositeNode" presStyleCnt="0">
        <dgm:presLayoutVars>
          <dgm:bulletEnabled val="1"/>
        </dgm:presLayoutVars>
      </dgm:prSet>
      <dgm:spPr/>
    </dgm:pt>
    <dgm:pt modelId="{0FD9468B-FAC3-4020-BFCD-EA22A5A47717}" type="pres">
      <dgm:prSet presAssocID="{5EEA5864-88E2-414D-BBA7-3C3FF15E656A}" presName="image" presStyleLbl="fgImgPlace1" presStyleIdx="1" presStyleCnt="2" custScaleX="97429" custScaleY="102858" custLinFactNeighborX="-44871" custLinFactNeighborY="-2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dgm:spPr>
    </dgm:pt>
    <dgm:pt modelId="{125F710B-DD68-46F1-837C-12C9D0EECA70}" type="pres">
      <dgm:prSet presAssocID="{5EEA5864-88E2-414D-BBA7-3C3FF15E656A}" presName="childNode" presStyleLbl="node1" presStyleIdx="1" presStyleCnt="2" custScaleY="112459" custLinFactNeighborX="621" custLinFactNeighborY="-4461">
        <dgm:presLayoutVars>
          <dgm:bulletEnabled val="1"/>
        </dgm:presLayoutVars>
      </dgm:prSet>
      <dgm:spPr/>
    </dgm:pt>
    <dgm:pt modelId="{426F21F4-CBEC-43B0-869A-27D80E3D8922}" type="pres">
      <dgm:prSet presAssocID="{5EEA5864-88E2-414D-BBA7-3C3FF15E656A}" presName="parentNode" presStyleLbl="revTx" presStyleIdx="1" presStyleCnt="2">
        <dgm:presLayoutVars>
          <dgm:chMax val="0"/>
          <dgm:bulletEnabled val="1"/>
        </dgm:presLayoutVars>
      </dgm:prSet>
      <dgm:spPr/>
    </dgm:pt>
  </dgm:ptLst>
  <dgm:cxnLst>
    <dgm:cxn modelId="{77917000-A9F5-4A1B-8751-B840F5FDAE59}" srcId="{5EEA5864-88E2-414D-BBA7-3C3FF15E656A}" destId="{A060DBB2-1E3E-448D-8F3F-5628A0532B35}" srcOrd="0" destOrd="0" parTransId="{C1573482-38CD-4E80-87B1-35B870B9969B}" sibTransId="{34E97CB7-6EC6-4ADC-841D-30F39EF1C18B}"/>
    <dgm:cxn modelId="{CE421608-5BF5-4985-888C-56BDB72CF085}" type="presOf" srcId="{E9F3C160-C0DE-4A9B-B926-4844E8598981}" destId="{125F710B-DD68-46F1-837C-12C9D0EECA70}" srcOrd="0" destOrd="3" presId="urn:microsoft.com/office/officeart/2005/8/layout/hList2"/>
    <dgm:cxn modelId="{BE88FE09-04A6-40C2-B9E1-9487ECE319F4}" srcId="{9A65DBA4-1D20-49AA-BC73-D700D58FBE58}" destId="{5EEA5864-88E2-414D-BBA7-3C3FF15E656A}" srcOrd="1" destOrd="0" parTransId="{E494E225-7FCE-4A53-9226-4E36FDAAF982}" sibTransId="{BEFFFC47-76B4-426D-B83D-D84D883DF6E6}"/>
    <dgm:cxn modelId="{D21F8E0A-FD74-47BF-8290-97EBF51AB59F}" srcId="{5EEA5864-88E2-414D-BBA7-3C3FF15E656A}" destId="{72A176CC-195A-4EB2-B8A6-783F7507008A}" srcOrd="4" destOrd="0" parTransId="{4108F74A-29DC-4B28-A223-B6D5A029CE84}" sibTransId="{195FF395-279E-4BD3-B769-C7DCD0F0F0A6}"/>
    <dgm:cxn modelId="{56406010-4DAD-4D5A-9928-89C0EEB421FF}" type="presOf" srcId="{58F1D203-1B55-43EF-9DF2-D7F26CA3A7A0}" destId="{125F710B-DD68-46F1-837C-12C9D0EECA70}" srcOrd="0" destOrd="1" presId="urn:microsoft.com/office/officeart/2005/8/layout/hList2"/>
    <dgm:cxn modelId="{52832213-F890-402C-9F90-0F5F0FED3FEE}" srcId="{9A65DBA4-1D20-49AA-BC73-D700D58FBE58}" destId="{0610F58F-52A6-4349-A408-35E6B3E11C21}" srcOrd="0" destOrd="0" parTransId="{761E59CA-2288-499B-8457-38B5B0BBCF71}" sibTransId="{07DAB954-FE68-443D-B83B-0A9DADBBBCE1}"/>
    <dgm:cxn modelId="{0371931E-15E7-48EE-AC38-EFD9AE52CF5D}" type="presOf" srcId="{72A176CC-195A-4EB2-B8A6-783F7507008A}" destId="{125F710B-DD68-46F1-837C-12C9D0EECA70}" srcOrd="0" destOrd="5" presId="urn:microsoft.com/office/officeart/2005/8/layout/hList2"/>
    <dgm:cxn modelId="{117F4120-4E9A-4DAB-9004-4B2C4BEC348B}" type="presOf" srcId="{F527F1DC-D044-40F6-AEA4-1176DF06D34C}" destId="{D7FCB193-B4BA-40E3-BE4B-607ED9AFF6A5}" srcOrd="0" destOrd="1" presId="urn:microsoft.com/office/officeart/2005/8/layout/hList2"/>
    <dgm:cxn modelId="{F7E92C25-1F1E-40ED-A7B8-07BCCFAD8C89}" srcId="{0610F58F-52A6-4349-A408-35E6B3E11C21}" destId="{1F5C7584-15EB-4367-905D-A94ECDF3C878}" srcOrd="7" destOrd="0" parTransId="{DD99E48B-33A0-48FF-8C66-30DD425A6BC9}" sibTransId="{DA4B3C07-29B1-4B7E-84F4-14ACD251C9F1}"/>
    <dgm:cxn modelId="{AD44CA34-D8A8-4C69-BC8A-3EFB7F4850BC}" type="presOf" srcId="{1DDAB763-7681-4FD9-8179-8F29D5A91474}" destId="{125F710B-DD68-46F1-837C-12C9D0EECA70}" srcOrd="0" destOrd="4" presId="urn:microsoft.com/office/officeart/2005/8/layout/hList2"/>
    <dgm:cxn modelId="{64D29B35-7758-4BF9-A6CA-7DA56F71ACAD}" srcId="{0610F58F-52A6-4349-A408-35E6B3E11C21}" destId="{19FB5E94-AAD4-4CA8-84DA-48385C0A2DF1}" srcOrd="2" destOrd="0" parTransId="{2F25C973-D6E1-4DA8-AFB5-B3FC84B55020}" sibTransId="{CB9C5FE0-8CB5-4366-98CF-95C2F018CD57}"/>
    <dgm:cxn modelId="{5DBC3B5C-DB96-4242-9990-0D9FAE049003}" srcId="{0610F58F-52A6-4349-A408-35E6B3E11C21}" destId="{0BC00351-4ED9-44CD-9067-66B0D7FB554D}" srcOrd="4" destOrd="0" parTransId="{3263FC01-35B6-4460-8920-B0BEB7114EBD}" sibTransId="{15FE7900-139C-439B-82FA-769A9F34F2AF}"/>
    <dgm:cxn modelId="{D7608464-6711-4F4C-95E6-AFE3AFE5F50B}" type="presOf" srcId="{19FB5E94-AAD4-4CA8-84DA-48385C0A2DF1}" destId="{D7FCB193-B4BA-40E3-BE4B-607ED9AFF6A5}" srcOrd="0" destOrd="2" presId="urn:microsoft.com/office/officeart/2005/8/layout/hList2"/>
    <dgm:cxn modelId="{F6183B67-D6F8-48C8-B247-BA32BC73A013}" srcId="{5EEA5864-88E2-414D-BBA7-3C3FF15E656A}" destId="{58F1D203-1B55-43EF-9DF2-D7F26CA3A7A0}" srcOrd="1" destOrd="0" parTransId="{20DF97F6-DABB-487E-8238-273128252D7A}" sibTransId="{28FD079E-3683-4AD2-950C-07D1FF6501AD}"/>
    <dgm:cxn modelId="{EFFFCF47-6275-42C0-894E-19408BC1D1D6}" type="presOf" srcId="{1F5C7584-15EB-4367-905D-A94ECDF3C878}" destId="{D7FCB193-B4BA-40E3-BE4B-607ED9AFF6A5}" srcOrd="0" destOrd="7" presId="urn:microsoft.com/office/officeart/2005/8/layout/hList2"/>
    <dgm:cxn modelId="{F0BE246A-A027-44D3-829A-9D9BC84DC543}" type="presOf" srcId="{A060DBB2-1E3E-448D-8F3F-5628A0532B35}" destId="{125F710B-DD68-46F1-837C-12C9D0EECA70}" srcOrd="0" destOrd="0" presId="urn:microsoft.com/office/officeart/2005/8/layout/hList2"/>
    <dgm:cxn modelId="{E2D9EC6A-D8EF-4CD0-84C0-EDA9D09F53CA}" type="presOf" srcId="{D0F3B9C2-3791-48CB-83A4-EB5DFF5150AB}" destId="{D7FCB193-B4BA-40E3-BE4B-607ED9AFF6A5}" srcOrd="0" destOrd="6" presId="urn:microsoft.com/office/officeart/2005/8/layout/hList2"/>
    <dgm:cxn modelId="{085D5671-213B-4DC2-AB37-E8758DC737DE}" type="presOf" srcId="{5EEA5864-88E2-414D-BBA7-3C3FF15E656A}" destId="{426F21F4-CBEC-43B0-869A-27D80E3D8922}" srcOrd="0" destOrd="0" presId="urn:microsoft.com/office/officeart/2005/8/layout/hList2"/>
    <dgm:cxn modelId="{E9889556-A088-4253-9A8E-358ED7323891}" srcId="{0610F58F-52A6-4349-A408-35E6B3E11C21}" destId="{DCA66B40-0FFF-4013-9CD6-75E0D64C10E4}" srcOrd="0" destOrd="0" parTransId="{34CD09AB-5055-49F1-86ED-D0C9FC416B95}" sibTransId="{48382F7E-DC50-49BF-9340-6B9D93CE315B}"/>
    <dgm:cxn modelId="{ACEA4289-71BB-4B0C-9C7A-4B5927CCC714}" srcId="{0610F58F-52A6-4349-A408-35E6B3E11C21}" destId="{D0F3B9C2-3791-48CB-83A4-EB5DFF5150AB}" srcOrd="6" destOrd="0" parTransId="{8C9E70B4-DCE3-4710-9D0C-E138C5C1422C}" sibTransId="{C3940711-FEF5-439F-B020-12F1223F3C8D}"/>
    <dgm:cxn modelId="{9DA1AF8A-8D25-4109-99D3-7D2E95481566}" type="presOf" srcId="{1AEC86AC-A6F7-4C76-9E1F-8939B5B7BCA3}" destId="{D7FCB193-B4BA-40E3-BE4B-607ED9AFF6A5}" srcOrd="0" destOrd="8" presId="urn:microsoft.com/office/officeart/2005/8/layout/hList2"/>
    <dgm:cxn modelId="{6078238D-815E-4387-BFA3-17CD78822C94}" srcId="{0610F58F-52A6-4349-A408-35E6B3E11C21}" destId="{1AEC86AC-A6F7-4C76-9E1F-8939B5B7BCA3}" srcOrd="8" destOrd="0" parTransId="{05879AAA-9A5F-4AD0-A8F9-94E338D88914}" sibTransId="{8BFBFB51-B3B8-4EEF-9079-E1AA88FFC6CD}"/>
    <dgm:cxn modelId="{8939D08D-9C51-4FE5-91CB-66BE8381C342}" srcId="{5EEA5864-88E2-414D-BBA7-3C3FF15E656A}" destId="{1DDAB763-7681-4FD9-8179-8F29D5A91474}" srcOrd="3" destOrd="0" parTransId="{61EE27EE-B8A8-44A5-8614-9FDE5D875E7D}" sibTransId="{9DE647F5-A78B-44BC-8D33-5DBD18B6DA05}"/>
    <dgm:cxn modelId="{C12A428E-76BD-4ED4-8776-260A1BB45459}" type="presOf" srcId="{0610F58F-52A6-4349-A408-35E6B3E11C21}" destId="{9296233A-3CF1-4880-92ED-55AF3C620D48}" srcOrd="0" destOrd="0" presId="urn:microsoft.com/office/officeart/2005/8/layout/hList2"/>
    <dgm:cxn modelId="{A780BE93-5167-42A2-A31F-C841A1080B1A}" srcId="{A53E81E9-9904-4D56-B501-4DD7301D1669}" destId="{E9F3C160-C0DE-4A9B-B926-4844E8598981}" srcOrd="0" destOrd="0" parTransId="{7DBFCB07-52A5-4C28-8B49-11376A664AA6}" sibTransId="{283787A8-C5D2-42D0-9142-DE237E4DBFFD}"/>
    <dgm:cxn modelId="{B3263F98-3D39-4C9F-8AC0-CB50E0A52F09}" srcId="{5EEA5864-88E2-414D-BBA7-3C3FF15E656A}" destId="{3544CF87-9777-451E-A4BB-08D3D4CEE921}" srcOrd="5" destOrd="0" parTransId="{5E74BFE7-F575-4A54-B519-AB28517296A3}" sibTransId="{C855DA3B-DEF5-4EF0-9809-46A51BD962BB}"/>
    <dgm:cxn modelId="{16F27F9A-7340-4587-BB0C-52E70874AC09}" type="presOf" srcId="{A53E81E9-9904-4D56-B501-4DD7301D1669}" destId="{125F710B-DD68-46F1-837C-12C9D0EECA70}" srcOrd="0" destOrd="2" presId="urn:microsoft.com/office/officeart/2005/8/layout/hList2"/>
    <dgm:cxn modelId="{C82391A2-3EF0-483F-A3A8-E08234706AE7}" srcId="{5EEA5864-88E2-414D-BBA7-3C3FF15E656A}" destId="{A53E81E9-9904-4D56-B501-4DD7301D1669}" srcOrd="2" destOrd="0" parTransId="{86CD8BBF-9175-4E10-8A84-7D6137D21B11}" sibTransId="{82F95565-AA18-486F-A70F-290474201FB6}"/>
    <dgm:cxn modelId="{3452F3A9-9260-46DE-B150-9FEBD0B3EC64}" type="presOf" srcId="{892BC757-AB97-4257-85F8-6D540E3EFFC4}" destId="{D7FCB193-B4BA-40E3-BE4B-607ED9AFF6A5}" srcOrd="0" destOrd="5" presId="urn:microsoft.com/office/officeart/2005/8/layout/hList2"/>
    <dgm:cxn modelId="{A86D94AF-F41F-4474-B90C-F8C4BA1A8763}" srcId="{0610F58F-52A6-4349-A408-35E6B3E11C21}" destId="{892BC757-AB97-4257-85F8-6D540E3EFFC4}" srcOrd="5" destOrd="0" parTransId="{1B0AE1AB-8C89-471A-AB58-17AD2B548C67}" sibTransId="{C80D47A7-F5D2-4B50-8628-24F8DBC787EB}"/>
    <dgm:cxn modelId="{8C7286B3-AECD-417D-984A-6063121EBF88}" srcId="{5EEA5864-88E2-414D-BBA7-3C3FF15E656A}" destId="{35461C21-D641-45E2-9683-59A390EEEA74}" srcOrd="6" destOrd="0" parTransId="{8E77307A-4D75-48E8-B028-BA3E90378FFC}" sibTransId="{3138DC03-4DC2-4248-BBEF-39AC53FDADEB}"/>
    <dgm:cxn modelId="{473CA9D4-0608-4973-A9B9-F352903B5EF5}" type="presOf" srcId="{9A65DBA4-1D20-49AA-BC73-D700D58FBE58}" destId="{469C0BD4-01E2-4444-859F-D2085F93CDDB}" srcOrd="0" destOrd="0" presId="urn:microsoft.com/office/officeart/2005/8/layout/hList2"/>
    <dgm:cxn modelId="{9C6136D5-06CD-46CB-B714-4AFA07346B4E}" srcId="{0610F58F-52A6-4349-A408-35E6B3E11C21}" destId="{F527F1DC-D044-40F6-AEA4-1176DF06D34C}" srcOrd="1" destOrd="0" parTransId="{DE9E4C79-2CED-41F6-A170-C79FCD13F6A7}" sibTransId="{9E1A8A79-7987-45C9-BB23-47191FF2DE16}"/>
    <dgm:cxn modelId="{382D58D6-C01E-4ACA-AA5E-3BD5D569DA0E}" srcId="{0610F58F-52A6-4349-A408-35E6B3E11C21}" destId="{C3A7CF1D-2259-4C6C-937F-4C8C82B92340}" srcOrd="3" destOrd="0" parTransId="{93B87E68-5FA8-470F-A74E-8D72A9B40CFD}" sibTransId="{E3FDD3F0-EDFA-4862-8E2C-6F38597B99C7}"/>
    <dgm:cxn modelId="{E2FA28E2-2AD1-44BC-8305-AD523B3073A9}" type="presOf" srcId="{3544CF87-9777-451E-A4BB-08D3D4CEE921}" destId="{125F710B-DD68-46F1-837C-12C9D0EECA70}" srcOrd="0" destOrd="6" presId="urn:microsoft.com/office/officeart/2005/8/layout/hList2"/>
    <dgm:cxn modelId="{D00D88E6-257B-436B-8367-59DB4D3D136D}" type="presOf" srcId="{35461C21-D641-45E2-9683-59A390EEEA74}" destId="{125F710B-DD68-46F1-837C-12C9D0EECA70}" srcOrd="0" destOrd="7" presId="urn:microsoft.com/office/officeart/2005/8/layout/hList2"/>
    <dgm:cxn modelId="{E5CAFDEE-E9A6-41A1-8464-2C60DCB3A968}" type="presOf" srcId="{DCA66B40-0FFF-4013-9CD6-75E0D64C10E4}" destId="{D7FCB193-B4BA-40E3-BE4B-607ED9AFF6A5}" srcOrd="0" destOrd="0" presId="urn:microsoft.com/office/officeart/2005/8/layout/hList2"/>
    <dgm:cxn modelId="{5936FBF0-878D-4022-AC92-3C5A0FF03704}" type="presOf" srcId="{0BC00351-4ED9-44CD-9067-66B0D7FB554D}" destId="{D7FCB193-B4BA-40E3-BE4B-607ED9AFF6A5}" srcOrd="0" destOrd="4" presId="urn:microsoft.com/office/officeart/2005/8/layout/hList2"/>
    <dgm:cxn modelId="{8C97B5F9-8B93-45EB-B54F-FC635384A6C0}" type="presOf" srcId="{C3A7CF1D-2259-4C6C-937F-4C8C82B92340}" destId="{D7FCB193-B4BA-40E3-BE4B-607ED9AFF6A5}" srcOrd="0" destOrd="3" presId="urn:microsoft.com/office/officeart/2005/8/layout/hList2"/>
    <dgm:cxn modelId="{D4510F49-8A90-4DA2-A0B6-72C090E0F8CF}" type="presParOf" srcId="{469C0BD4-01E2-4444-859F-D2085F93CDDB}" destId="{FF778101-3FE9-43D6-9304-6E82CD7E382E}" srcOrd="0" destOrd="0" presId="urn:microsoft.com/office/officeart/2005/8/layout/hList2"/>
    <dgm:cxn modelId="{DD4580E8-B134-4B6E-ACF1-C0411BA94734}" type="presParOf" srcId="{FF778101-3FE9-43D6-9304-6E82CD7E382E}" destId="{49644497-A1D6-4497-B977-D41654CEB0F6}" srcOrd="0" destOrd="0" presId="urn:microsoft.com/office/officeart/2005/8/layout/hList2"/>
    <dgm:cxn modelId="{7354EB12-BC98-423C-A766-282AAE31045C}" type="presParOf" srcId="{FF778101-3FE9-43D6-9304-6E82CD7E382E}" destId="{D7FCB193-B4BA-40E3-BE4B-607ED9AFF6A5}" srcOrd="1" destOrd="0" presId="urn:microsoft.com/office/officeart/2005/8/layout/hList2"/>
    <dgm:cxn modelId="{88C83935-CD6E-4DEA-8848-B94AD1A04A75}" type="presParOf" srcId="{FF778101-3FE9-43D6-9304-6E82CD7E382E}" destId="{9296233A-3CF1-4880-92ED-55AF3C620D48}" srcOrd="2" destOrd="0" presId="urn:microsoft.com/office/officeart/2005/8/layout/hList2"/>
    <dgm:cxn modelId="{4067F0A7-F5D0-421A-A6D2-BB7A8B741721}" type="presParOf" srcId="{469C0BD4-01E2-4444-859F-D2085F93CDDB}" destId="{B63C3C12-4E23-4898-99CC-34251ACBC255}" srcOrd="1" destOrd="0" presId="urn:microsoft.com/office/officeart/2005/8/layout/hList2"/>
    <dgm:cxn modelId="{D96907F8-40F6-4542-AB01-E4283C6FF97A}" type="presParOf" srcId="{469C0BD4-01E2-4444-859F-D2085F93CDDB}" destId="{0EF29EF5-11BC-4C6F-948C-99C615056B8F}" srcOrd="2" destOrd="0" presId="urn:microsoft.com/office/officeart/2005/8/layout/hList2"/>
    <dgm:cxn modelId="{DB92C8CE-9737-47C1-BFEF-F35F4E9A73EA}" type="presParOf" srcId="{0EF29EF5-11BC-4C6F-948C-99C615056B8F}" destId="{0FD9468B-FAC3-4020-BFCD-EA22A5A47717}" srcOrd="0" destOrd="0" presId="urn:microsoft.com/office/officeart/2005/8/layout/hList2"/>
    <dgm:cxn modelId="{6AADBAFD-17C7-4F62-8856-22627AEACF0D}" type="presParOf" srcId="{0EF29EF5-11BC-4C6F-948C-99C615056B8F}" destId="{125F710B-DD68-46F1-837C-12C9D0EECA70}" srcOrd="1" destOrd="0" presId="urn:microsoft.com/office/officeart/2005/8/layout/hList2"/>
    <dgm:cxn modelId="{37FFC7E3-1151-47F3-9F0C-3BF91145919B}" type="presParOf" srcId="{0EF29EF5-11BC-4C6F-948C-99C615056B8F}" destId="{426F21F4-CBEC-43B0-869A-27D80E3D8922}"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5DBA4-1D20-49AA-BC73-D700D58FBE58}"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US"/>
        </a:p>
      </dgm:t>
    </dgm:pt>
    <dgm:pt modelId="{0610F58F-52A6-4349-A408-35E6B3E11C21}">
      <dgm:prSet phldrT="[Text]"/>
      <dgm:spPr/>
      <dgm:t>
        <a:bodyPr/>
        <a:lstStyle/>
        <a:p>
          <a:r>
            <a:rPr lang="en-US" dirty="0"/>
            <a:t>IT-Healthcare Informatics</a:t>
          </a:r>
        </a:p>
      </dgm:t>
    </dgm:pt>
    <dgm:pt modelId="{761E59CA-2288-499B-8457-38B5B0BBCF71}" type="parTrans" cxnId="{52832213-F890-402C-9F90-0F5F0FED3FEE}">
      <dgm:prSet/>
      <dgm:spPr/>
      <dgm:t>
        <a:bodyPr/>
        <a:lstStyle/>
        <a:p>
          <a:endParaRPr lang="en-US"/>
        </a:p>
      </dgm:t>
    </dgm:pt>
    <dgm:pt modelId="{07DAB954-FE68-443D-B83B-0A9DADBBBCE1}" type="sibTrans" cxnId="{52832213-F890-402C-9F90-0F5F0FED3FEE}">
      <dgm:prSet/>
      <dgm:spPr/>
      <dgm:t>
        <a:bodyPr/>
        <a:lstStyle/>
        <a:p>
          <a:endParaRPr lang="en-US"/>
        </a:p>
      </dgm:t>
    </dgm:pt>
    <dgm:pt modelId="{19FB5E94-AAD4-4CA8-84DA-48385C0A2DF1}">
      <dgm:prSet phldrT="[Text]" custT="1"/>
      <dgm:spPr/>
      <dgm:t>
        <a:bodyPr/>
        <a:lstStyle/>
        <a:p>
          <a:r>
            <a:rPr lang="en-US" sz="1800" dirty="0"/>
            <a:t>Knowledge of healthcare terminology and practices </a:t>
          </a:r>
        </a:p>
      </dgm:t>
    </dgm:pt>
    <dgm:pt modelId="{2F25C973-D6E1-4DA8-AFB5-B3FC84B55020}" type="parTrans" cxnId="{64D29B35-7758-4BF9-A6CA-7DA56F71ACAD}">
      <dgm:prSet/>
      <dgm:spPr/>
      <dgm:t>
        <a:bodyPr/>
        <a:lstStyle/>
        <a:p>
          <a:endParaRPr lang="en-US"/>
        </a:p>
      </dgm:t>
    </dgm:pt>
    <dgm:pt modelId="{CB9C5FE0-8CB5-4366-98CF-95C2F018CD57}" type="sibTrans" cxnId="{64D29B35-7758-4BF9-A6CA-7DA56F71ACAD}">
      <dgm:prSet/>
      <dgm:spPr/>
      <dgm:t>
        <a:bodyPr/>
        <a:lstStyle/>
        <a:p>
          <a:endParaRPr lang="en-US"/>
        </a:p>
      </dgm:t>
    </dgm:pt>
    <dgm:pt modelId="{5EEA5864-88E2-414D-BBA7-3C3FF15E656A}">
      <dgm:prSet phldrT="[Text]"/>
      <dgm:spPr/>
      <dgm:t>
        <a:bodyPr/>
        <a:lstStyle/>
        <a:p>
          <a:r>
            <a:rPr lang="en-US" dirty="0"/>
            <a:t>IT-Network Management</a:t>
          </a:r>
        </a:p>
      </dgm:t>
    </dgm:pt>
    <dgm:pt modelId="{E494E225-7FCE-4A53-9226-4E36FDAAF982}" type="parTrans" cxnId="{BE88FE09-04A6-40C2-B9E1-9487ECE319F4}">
      <dgm:prSet/>
      <dgm:spPr/>
      <dgm:t>
        <a:bodyPr/>
        <a:lstStyle/>
        <a:p>
          <a:endParaRPr lang="en-US"/>
        </a:p>
      </dgm:t>
    </dgm:pt>
    <dgm:pt modelId="{BEFFFC47-76B4-426D-B83D-D84D883DF6E6}" type="sibTrans" cxnId="{BE88FE09-04A6-40C2-B9E1-9487ECE319F4}">
      <dgm:prSet/>
      <dgm:spPr/>
      <dgm:t>
        <a:bodyPr/>
        <a:lstStyle/>
        <a:p>
          <a:endParaRPr lang="en-US"/>
        </a:p>
      </dgm:t>
    </dgm:pt>
    <dgm:pt modelId="{A060DBB2-1E3E-448D-8F3F-5628A0532B35}">
      <dgm:prSet phldrT="[Text]" custT="1"/>
      <dgm:spPr/>
      <dgm:t>
        <a:bodyPr/>
        <a:lstStyle/>
        <a:p>
          <a:r>
            <a:rPr lang="en-US" sz="1500" dirty="0"/>
            <a:t>Demonstrate their understanding of Network Standards</a:t>
          </a:r>
        </a:p>
      </dgm:t>
    </dgm:pt>
    <dgm:pt modelId="{C1573482-38CD-4E80-87B1-35B870B9969B}" type="parTrans" cxnId="{77917000-A9F5-4A1B-8751-B840F5FDAE59}">
      <dgm:prSet/>
      <dgm:spPr/>
      <dgm:t>
        <a:bodyPr/>
        <a:lstStyle/>
        <a:p>
          <a:endParaRPr lang="en-US"/>
        </a:p>
      </dgm:t>
    </dgm:pt>
    <dgm:pt modelId="{34E97CB7-6EC6-4ADC-841D-30F39EF1C18B}" type="sibTrans" cxnId="{77917000-A9F5-4A1B-8751-B840F5FDAE59}">
      <dgm:prSet/>
      <dgm:spPr/>
      <dgm:t>
        <a:bodyPr/>
        <a:lstStyle/>
        <a:p>
          <a:endParaRPr lang="en-US"/>
        </a:p>
      </dgm:t>
    </dgm:pt>
    <dgm:pt modelId="{C3A7CF1D-2259-4C6C-937F-4C8C82B92340}">
      <dgm:prSet custT="1"/>
      <dgm:spPr/>
      <dgm:t>
        <a:bodyPr/>
        <a:lstStyle/>
        <a:p>
          <a:r>
            <a:rPr lang="en-US" sz="1800" dirty="0"/>
            <a:t>Case project documentation</a:t>
          </a:r>
        </a:p>
      </dgm:t>
    </dgm:pt>
    <dgm:pt modelId="{93B87E68-5FA8-470F-A74E-8D72A9B40CFD}" type="parTrans" cxnId="{382D58D6-C01E-4ACA-AA5E-3BD5D569DA0E}">
      <dgm:prSet/>
      <dgm:spPr/>
      <dgm:t>
        <a:bodyPr/>
        <a:lstStyle/>
        <a:p>
          <a:endParaRPr lang="en-US"/>
        </a:p>
      </dgm:t>
    </dgm:pt>
    <dgm:pt modelId="{E3FDD3F0-EDFA-4862-8E2C-6F38597B99C7}" type="sibTrans" cxnId="{382D58D6-C01E-4ACA-AA5E-3BD5D569DA0E}">
      <dgm:prSet/>
      <dgm:spPr/>
      <dgm:t>
        <a:bodyPr/>
        <a:lstStyle/>
        <a:p>
          <a:endParaRPr lang="en-US"/>
        </a:p>
      </dgm:t>
    </dgm:pt>
    <dgm:pt modelId="{58F1D203-1B55-43EF-9DF2-D7F26CA3A7A0}">
      <dgm:prSet custT="1"/>
      <dgm:spPr/>
      <dgm:t>
        <a:bodyPr/>
        <a:lstStyle/>
        <a:p>
          <a:r>
            <a:rPr lang="en-US" sz="1500" dirty="0">
              <a:cs typeface="Calibri"/>
            </a:rPr>
            <a:t>Document a complete Network</a:t>
          </a:r>
        </a:p>
      </dgm:t>
    </dgm:pt>
    <dgm:pt modelId="{20DF97F6-DABB-487E-8238-273128252D7A}" type="parTrans" cxnId="{F6183B67-D6F8-48C8-B247-BA32BC73A013}">
      <dgm:prSet/>
      <dgm:spPr/>
      <dgm:t>
        <a:bodyPr/>
        <a:lstStyle/>
        <a:p>
          <a:endParaRPr lang="en-US"/>
        </a:p>
      </dgm:t>
    </dgm:pt>
    <dgm:pt modelId="{28FD079E-3683-4AD2-950C-07D1FF6501AD}" type="sibTrans" cxnId="{F6183B67-D6F8-48C8-B247-BA32BC73A013}">
      <dgm:prSet/>
      <dgm:spPr/>
      <dgm:t>
        <a:bodyPr/>
        <a:lstStyle/>
        <a:p>
          <a:endParaRPr lang="en-US"/>
        </a:p>
      </dgm:t>
    </dgm:pt>
    <dgm:pt modelId="{A53E81E9-9904-4D56-B501-4DD7301D1669}">
      <dgm:prSet custT="1"/>
      <dgm:spPr/>
      <dgm:t>
        <a:bodyPr/>
        <a:lstStyle/>
        <a:p>
          <a:r>
            <a:rPr lang="en-US" sz="1500" dirty="0">
              <a:cs typeface="Calibri"/>
            </a:rPr>
            <a:t>Demonstrate their understanding and ability to design a complete LAN &amp; WAN</a:t>
          </a:r>
        </a:p>
      </dgm:t>
    </dgm:pt>
    <dgm:pt modelId="{86CD8BBF-9175-4E10-8A84-7D6137D21B11}" type="parTrans" cxnId="{C82391A2-3EF0-483F-A3A8-E08234706AE7}">
      <dgm:prSet/>
      <dgm:spPr/>
      <dgm:t>
        <a:bodyPr/>
        <a:lstStyle/>
        <a:p>
          <a:endParaRPr lang="en-US"/>
        </a:p>
      </dgm:t>
    </dgm:pt>
    <dgm:pt modelId="{82F95565-AA18-486F-A70F-290474201FB6}" type="sibTrans" cxnId="{C82391A2-3EF0-483F-A3A8-E08234706AE7}">
      <dgm:prSet/>
      <dgm:spPr/>
      <dgm:t>
        <a:bodyPr/>
        <a:lstStyle/>
        <a:p>
          <a:endParaRPr lang="en-US"/>
        </a:p>
      </dgm:t>
    </dgm:pt>
    <dgm:pt modelId="{E9F3C160-C0DE-4A9B-B926-4844E8598981}">
      <dgm:prSet custT="1"/>
      <dgm:spPr/>
      <dgm:t>
        <a:bodyPr/>
        <a:lstStyle/>
        <a:p>
          <a:r>
            <a:rPr lang="en-US" sz="1500" dirty="0">
              <a:cs typeface="Calibri"/>
            </a:rPr>
            <a:t>Wired and Wireless</a:t>
          </a:r>
        </a:p>
      </dgm:t>
    </dgm:pt>
    <dgm:pt modelId="{7DBFCB07-52A5-4C28-8B49-11376A664AA6}" type="parTrans" cxnId="{A780BE93-5167-42A2-A31F-C841A1080B1A}">
      <dgm:prSet/>
      <dgm:spPr/>
      <dgm:t>
        <a:bodyPr/>
        <a:lstStyle/>
        <a:p>
          <a:endParaRPr lang="en-US"/>
        </a:p>
      </dgm:t>
    </dgm:pt>
    <dgm:pt modelId="{283787A8-C5D2-42D0-9142-DE237E4DBFFD}" type="sibTrans" cxnId="{A780BE93-5167-42A2-A31F-C841A1080B1A}">
      <dgm:prSet/>
      <dgm:spPr/>
      <dgm:t>
        <a:bodyPr/>
        <a:lstStyle/>
        <a:p>
          <a:endParaRPr lang="en-US"/>
        </a:p>
      </dgm:t>
    </dgm:pt>
    <dgm:pt modelId="{1DDAB763-7681-4FD9-8179-8F29D5A91474}">
      <dgm:prSet custT="1"/>
      <dgm:spPr/>
      <dgm:t>
        <a:bodyPr/>
        <a:lstStyle/>
        <a:p>
          <a:r>
            <a:rPr lang="en-US" sz="1500" dirty="0">
              <a:cs typeface="Calibri"/>
            </a:rPr>
            <a:t>Demonstrate their understanding and ability to plan and implement an IPv4 Addressing Scheme</a:t>
          </a:r>
        </a:p>
      </dgm:t>
    </dgm:pt>
    <dgm:pt modelId="{61EE27EE-B8A8-44A5-8614-9FDE5D875E7D}" type="parTrans" cxnId="{8939D08D-9C51-4FE5-91CB-66BE8381C342}">
      <dgm:prSet/>
      <dgm:spPr/>
      <dgm:t>
        <a:bodyPr/>
        <a:lstStyle/>
        <a:p>
          <a:endParaRPr lang="en-US"/>
        </a:p>
      </dgm:t>
    </dgm:pt>
    <dgm:pt modelId="{9DE647F5-A78B-44BC-8D33-5DBD18B6DA05}" type="sibTrans" cxnId="{8939D08D-9C51-4FE5-91CB-66BE8381C342}">
      <dgm:prSet/>
      <dgm:spPr/>
      <dgm:t>
        <a:bodyPr/>
        <a:lstStyle/>
        <a:p>
          <a:endParaRPr lang="en-US"/>
        </a:p>
      </dgm:t>
    </dgm:pt>
    <dgm:pt modelId="{72A176CC-195A-4EB2-B8A6-783F7507008A}">
      <dgm:prSet custT="1"/>
      <dgm:spPr/>
      <dgm:t>
        <a:bodyPr/>
        <a:lstStyle/>
        <a:p>
          <a:r>
            <a:rPr lang="en-US" sz="1500" dirty="0">
              <a:cs typeface="Calibri"/>
            </a:rPr>
            <a:t>Demonstrate their understanding and ability to design, implement and document an Active Directory Infrastructure.</a:t>
          </a:r>
        </a:p>
      </dgm:t>
    </dgm:pt>
    <dgm:pt modelId="{4108F74A-29DC-4B28-A223-B6D5A029CE84}" type="parTrans" cxnId="{D21F8E0A-FD74-47BF-8290-97EBF51AB59F}">
      <dgm:prSet/>
      <dgm:spPr/>
      <dgm:t>
        <a:bodyPr/>
        <a:lstStyle/>
        <a:p>
          <a:endParaRPr lang="en-US"/>
        </a:p>
      </dgm:t>
    </dgm:pt>
    <dgm:pt modelId="{195FF395-279E-4BD3-B769-C7DCD0F0F0A6}" type="sibTrans" cxnId="{D21F8E0A-FD74-47BF-8290-97EBF51AB59F}">
      <dgm:prSet/>
      <dgm:spPr/>
      <dgm:t>
        <a:bodyPr/>
        <a:lstStyle/>
        <a:p>
          <a:endParaRPr lang="en-US"/>
        </a:p>
      </dgm:t>
    </dgm:pt>
    <dgm:pt modelId="{3544CF87-9777-451E-A4BB-08D3D4CEE921}">
      <dgm:prSet custT="1"/>
      <dgm:spPr/>
      <dgm:t>
        <a:bodyPr/>
        <a:lstStyle/>
        <a:p>
          <a:r>
            <a:rPr lang="en-US" sz="1500" dirty="0">
              <a:cs typeface="Calibri"/>
            </a:rPr>
            <a:t>Demonstrate their understanding and ability to plan and implement Windows and Linux workstations</a:t>
          </a:r>
        </a:p>
      </dgm:t>
    </dgm:pt>
    <dgm:pt modelId="{5E74BFE7-F575-4A54-B519-AB28517296A3}" type="parTrans" cxnId="{B3263F98-3D39-4C9F-8AC0-CB50E0A52F09}">
      <dgm:prSet/>
      <dgm:spPr/>
      <dgm:t>
        <a:bodyPr/>
        <a:lstStyle/>
        <a:p>
          <a:endParaRPr lang="en-US"/>
        </a:p>
      </dgm:t>
    </dgm:pt>
    <dgm:pt modelId="{C855DA3B-DEF5-4EF0-9809-46A51BD962BB}" type="sibTrans" cxnId="{B3263F98-3D39-4C9F-8AC0-CB50E0A52F09}">
      <dgm:prSet/>
      <dgm:spPr/>
      <dgm:t>
        <a:bodyPr/>
        <a:lstStyle/>
        <a:p>
          <a:endParaRPr lang="en-US"/>
        </a:p>
      </dgm:t>
    </dgm:pt>
    <dgm:pt modelId="{35461C21-D641-45E2-9683-59A390EEEA74}">
      <dgm:prSet custT="1"/>
      <dgm:spPr/>
      <dgm:t>
        <a:bodyPr/>
        <a:lstStyle/>
        <a:p>
          <a:r>
            <a:rPr lang="en-US" sz="1500" dirty="0">
              <a:cs typeface="Calibri"/>
            </a:rPr>
            <a:t>Demonstrate their understanding and ability to plan, implement and document a security policy</a:t>
          </a:r>
        </a:p>
      </dgm:t>
    </dgm:pt>
    <dgm:pt modelId="{8E77307A-4D75-48E8-B028-BA3E90378FFC}" type="parTrans" cxnId="{8C7286B3-AECD-417D-984A-6063121EBF88}">
      <dgm:prSet/>
      <dgm:spPr/>
      <dgm:t>
        <a:bodyPr/>
        <a:lstStyle/>
        <a:p>
          <a:endParaRPr lang="en-US"/>
        </a:p>
      </dgm:t>
    </dgm:pt>
    <dgm:pt modelId="{3138DC03-4DC2-4248-BBEF-39AC53FDADEB}" type="sibTrans" cxnId="{8C7286B3-AECD-417D-984A-6063121EBF88}">
      <dgm:prSet/>
      <dgm:spPr/>
      <dgm:t>
        <a:bodyPr/>
        <a:lstStyle/>
        <a:p>
          <a:endParaRPr lang="en-US"/>
        </a:p>
      </dgm:t>
    </dgm:pt>
    <dgm:pt modelId="{DCA66B40-0FFF-4013-9CD6-75E0D64C10E4}">
      <dgm:prSet phldrT="[Text]" custT="1"/>
      <dgm:spPr/>
      <dgm:t>
        <a:bodyPr/>
        <a:lstStyle/>
        <a:p>
          <a:endParaRPr lang="en-US" sz="1500" dirty="0"/>
        </a:p>
      </dgm:t>
    </dgm:pt>
    <dgm:pt modelId="{34CD09AB-5055-49F1-86ED-D0C9FC416B95}" type="parTrans" cxnId="{E9889556-A088-4253-9A8E-358ED7323891}">
      <dgm:prSet/>
      <dgm:spPr/>
      <dgm:t>
        <a:bodyPr/>
        <a:lstStyle/>
        <a:p>
          <a:endParaRPr lang="en-US"/>
        </a:p>
      </dgm:t>
    </dgm:pt>
    <dgm:pt modelId="{48382F7E-DC50-49BF-9340-6B9D93CE315B}" type="sibTrans" cxnId="{E9889556-A088-4253-9A8E-358ED7323891}">
      <dgm:prSet/>
      <dgm:spPr/>
      <dgm:t>
        <a:bodyPr/>
        <a:lstStyle/>
        <a:p>
          <a:endParaRPr lang="en-US"/>
        </a:p>
      </dgm:t>
    </dgm:pt>
    <dgm:pt modelId="{F527F1DC-D044-40F6-AEA4-1176DF06D34C}">
      <dgm:prSet phldrT="[Text]" custT="1"/>
      <dgm:spPr/>
      <dgm:t>
        <a:bodyPr/>
        <a:lstStyle/>
        <a:p>
          <a:endParaRPr lang="en-US" sz="1500" dirty="0"/>
        </a:p>
      </dgm:t>
    </dgm:pt>
    <dgm:pt modelId="{DE9E4C79-2CED-41F6-A170-C79FCD13F6A7}" type="parTrans" cxnId="{9C6136D5-06CD-46CB-B714-4AFA07346B4E}">
      <dgm:prSet/>
      <dgm:spPr/>
      <dgm:t>
        <a:bodyPr/>
        <a:lstStyle/>
        <a:p>
          <a:endParaRPr lang="en-US"/>
        </a:p>
      </dgm:t>
    </dgm:pt>
    <dgm:pt modelId="{9E1A8A79-7987-45C9-BB23-47191FF2DE16}" type="sibTrans" cxnId="{9C6136D5-06CD-46CB-B714-4AFA07346B4E}">
      <dgm:prSet/>
      <dgm:spPr/>
      <dgm:t>
        <a:bodyPr/>
        <a:lstStyle/>
        <a:p>
          <a:endParaRPr lang="en-US"/>
        </a:p>
      </dgm:t>
    </dgm:pt>
    <dgm:pt modelId="{5AE00BC8-6684-4D8D-A373-49C950C5DFA9}">
      <dgm:prSet custT="1"/>
      <dgm:spPr/>
      <dgm:t>
        <a:bodyPr/>
        <a:lstStyle/>
        <a:p>
          <a:r>
            <a:rPr lang="en-US" sz="1800" dirty="0"/>
            <a:t>Data warehousing and mining skills</a:t>
          </a:r>
        </a:p>
      </dgm:t>
    </dgm:pt>
    <dgm:pt modelId="{B692DA98-0567-4F22-9D7B-AD108AE7BA98}" type="parTrans" cxnId="{18E4E567-EE73-4A1B-BD06-4D1D03829B47}">
      <dgm:prSet/>
      <dgm:spPr/>
      <dgm:t>
        <a:bodyPr/>
        <a:lstStyle/>
        <a:p>
          <a:endParaRPr lang="en-US"/>
        </a:p>
      </dgm:t>
    </dgm:pt>
    <dgm:pt modelId="{03A51673-B620-4522-8D2F-3A278CB20378}" type="sibTrans" cxnId="{18E4E567-EE73-4A1B-BD06-4D1D03829B47}">
      <dgm:prSet/>
      <dgm:spPr/>
      <dgm:t>
        <a:bodyPr/>
        <a:lstStyle/>
        <a:p>
          <a:endParaRPr lang="en-US"/>
        </a:p>
      </dgm:t>
    </dgm:pt>
    <dgm:pt modelId="{BCC8A613-B41E-47AA-AE3A-E5D58F54CFC7}">
      <dgm:prSet custT="1"/>
      <dgm:spPr/>
      <dgm:t>
        <a:bodyPr/>
        <a:lstStyle/>
        <a:p>
          <a:r>
            <a:rPr lang="en-US" sz="1800" dirty="0"/>
            <a:t>Dashboarding techniques</a:t>
          </a:r>
        </a:p>
      </dgm:t>
    </dgm:pt>
    <dgm:pt modelId="{9769F72F-C853-4DAA-B5A2-867D34F64AFC}" type="parTrans" cxnId="{CDE3C12A-9722-471C-9A93-D57082A8406D}">
      <dgm:prSet/>
      <dgm:spPr/>
      <dgm:t>
        <a:bodyPr/>
        <a:lstStyle/>
        <a:p>
          <a:endParaRPr lang="en-US"/>
        </a:p>
      </dgm:t>
    </dgm:pt>
    <dgm:pt modelId="{9FB2909E-41FA-469E-8337-4412381D5AA7}" type="sibTrans" cxnId="{CDE3C12A-9722-471C-9A93-D57082A8406D}">
      <dgm:prSet/>
      <dgm:spPr/>
      <dgm:t>
        <a:bodyPr/>
        <a:lstStyle/>
        <a:p>
          <a:endParaRPr lang="en-US"/>
        </a:p>
      </dgm:t>
    </dgm:pt>
    <dgm:pt modelId="{E07B744C-3ADD-44DA-9E4E-AF716C0A0FAB}">
      <dgm:prSet custT="1"/>
      <dgm:spPr/>
      <dgm:t>
        <a:bodyPr/>
        <a:lstStyle/>
        <a:p>
          <a:r>
            <a:rPr lang="en-US" sz="1800" dirty="0"/>
            <a:t>Statistical reporting</a:t>
          </a:r>
        </a:p>
      </dgm:t>
    </dgm:pt>
    <dgm:pt modelId="{22490B16-6E65-4A31-B06A-CE4521E2C8F7}" type="parTrans" cxnId="{9447EF32-A66D-4425-BE79-0DC415AF0DDE}">
      <dgm:prSet/>
      <dgm:spPr/>
      <dgm:t>
        <a:bodyPr/>
        <a:lstStyle/>
        <a:p>
          <a:endParaRPr lang="en-US"/>
        </a:p>
      </dgm:t>
    </dgm:pt>
    <dgm:pt modelId="{3DDAA3F9-CC3E-43C3-BAF6-050CBFAE285D}" type="sibTrans" cxnId="{9447EF32-A66D-4425-BE79-0DC415AF0DDE}">
      <dgm:prSet/>
      <dgm:spPr/>
      <dgm:t>
        <a:bodyPr/>
        <a:lstStyle/>
        <a:p>
          <a:endParaRPr lang="en-US"/>
        </a:p>
      </dgm:t>
    </dgm:pt>
    <dgm:pt modelId="{B93A851B-D5E7-4C8E-88BF-7FD0C71813BE}">
      <dgm:prSet custT="1"/>
      <dgm:spPr/>
      <dgm:t>
        <a:bodyPr/>
        <a:lstStyle/>
        <a:p>
          <a:r>
            <a:rPr lang="en-US" sz="1800" dirty="0"/>
            <a:t>HIPAA compliance and regulations</a:t>
          </a:r>
        </a:p>
      </dgm:t>
    </dgm:pt>
    <dgm:pt modelId="{DC078FC5-D9B4-418A-B4FD-A42B98B9F40E}" type="parTrans" cxnId="{4701914C-A4CB-4953-90D8-35341BC9B6D3}">
      <dgm:prSet/>
      <dgm:spPr/>
      <dgm:t>
        <a:bodyPr/>
        <a:lstStyle/>
        <a:p>
          <a:endParaRPr lang="en-US"/>
        </a:p>
      </dgm:t>
    </dgm:pt>
    <dgm:pt modelId="{EB87DE0B-3A31-4B53-BD8C-615FD0DDC082}" type="sibTrans" cxnId="{4701914C-A4CB-4953-90D8-35341BC9B6D3}">
      <dgm:prSet/>
      <dgm:spPr/>
      <dgm:t>
        <a:bodyPr/>
        <a:lstStyle/>
        <a:p>
          <a:endParaRPr lang="en-US"/>
        </a:p>
      </dgm:t>
    </dgm:pt>
    <dgm:pt modelId="{9F07597A-A228-48D2-9173-1C13681E5A6B}">
      <dgm:prSet custT="1"/>
      <dgm:spPr/>
      <dgm:t>
        <a:bodyPr/>
        <a:lstStyle/>
        <a:p>
          <a:r>
            <a:rPr lang="en-US" sz="1800" dirty="0"/>
            <a:t>Security and privacy practices</a:t>
          </a:r>
        </a:p>
      </dgm:t>
    </dgm:pt>
    <dgm:pt modelId="{29848711-B737-40D6-A109-B6889E4C90E3}" type="parTrans" cxnId="{9928E366-D2DC-4255-864C-AB21739919B9}">
      <dgm:prSet/>
      <dgm:spPr/>
      <dgm:t>
        <a:bodyPr/>
        <a:lstStyle/>
        <a:p>
          <a:endParaRPr lang="en-US"/>
        </a:p>
      </dgm:t>
    </dgm:pt>
    <dgm:pt modelId="{FE4B43BE-7480-405B-8551-A7EC708D02E2}" type="sibTrans" cxnId="{9928E366-D2DC-4255-864C-AB21739919B9}">
      <dgm:prSet/>
      <dgm:spPr/>
      <dgm:t>
        <a:bodyPr/>
        <a:lstStyle/>
        <a:p>
          <a:endParaRPr lang="en-US"/>
        </a:p>
      </dgm:t>
    </dgm:pt>
    <dgm:pt modelId="{A8BCC452-E250-4C52-9C44-0A4EC1CF3A19}">
      <dgm:prSet custT="1"/>
      <dgm:spPr/>
      <dgm:t>
        <a:bodyPr/>
        <a:lstStyle/>
        <a:p>
          <a:r>
            <a:rPr lang="en-US" sz="1800" dirty="0"/>
            <a:t>Technical documentation skills</a:t>
          </a:r>
        </a:p>
      </dgm:t>
    </dgm:pt>
    <dgm:pt modelId="{441A1BDC-6916-4614-B657-0DADF8968006}" type="parTrans" cxnId="{CA079028-1E6E-4639-BB66-827751FDBFF2}">
      <dgm:prSet/>
      <dgm:spPr/>
      <dgm:t>
        <a:bodyPr/>
        <a:lstStyle/>
        <a:p>
          <a:endParaRPr lang="en-US"/>
        </a:p>
      </dgm:t>
    </dgm:pt>
    <dgm:pt modelId="{6CEA0BBA-B9D2-4A42-929F-4998A5B095B2}" type="sibTrans" cxnId="{CA079028-1E6E-4639-BB66-827751FDBFF2}">
      <dgm:prSet/>
      <dgm:spPr/>
      <dgm:t>
        <a:bodyPr/>
        <a:lstStyle/>
        <a:p>
          <a:endParaRPr lang="en-US"/>
        </a:p>
      </dgm:t>
    </dgm:pt>
    <dgm:pt modelId="{B1B71AA3-6AF9-4F09-A1B9-9C431227BCFB}">
      <dgm:prSet custT="1"/>
      <dgm:spPr/>
      <dgm:t>
        <a:bodyPr/>
        <a:lstStyle/>
        <a:p>
          <a:r>
            <a:rPr lang="en-US" sz="1800" dirty="0"/>
            <a:t>User documentation skills</a:t>
          </a:r>
        </a:p>
      </dgm:t>
    </dgm:pt>
    <dgm:pt modelId="{0A678784-3A51-4FFE-9E02-63B287ED6488}" type="parTrans" cxnId="{44DD1EB9-64D4-4EC4-A5C0-25C755477990}">
      <dgm:prSet/>
      <dgm:spPr/>
      <dgm:t>
        <a:bodyPr/>
        <a:lstStyle/>
        <a:p>
          <a:endParaRPr lang="en-US"/>
        </a:p>
      </dgm:t>
    </dgm:pt>
    <dgm:pt modelId="{EC4EE3D7-3025-40CB-A2A6-10EE956CF0FB}" type="sibTrans" cxnId="{44DD1EB9-64D4-4EC4-A5C0-25C755477990}">
      <dgm:prSet/>
      <dgm:spPr/>
      <dgm:t>
        <a:bodyPr/>
        <a:lstStyle/>
        <a:p>
          <a:endParaRPr lang="en-US"/>
        </a:p>
      </dgm:t>
    </dgm:pt>
    <dgm:pt modelId="{52BAE450-288F-463A-BC6E-B89E249B5551}">
      <dgm:prSet custT="1"/>
      <dgm:spPr/>
      <dgm:t>
        <a:bodyPr/>
        <a:lstStyle/>
        <a:p>
          <a:r>
            <a:rPr lang="en-US" sz="1800" dirty="0"/>
            <a:t>Oral and written communication</a:t>
          </a:r>
        </a:p>
      </dgm:t>
    </dgm:pt>
    <dgm:pt modelId="{2C178460-CA60-4715-BA40-9665827C0397}" type="parTrans" cxnId="{C55D9D5E-63DB-436C-AD55-3719FADBA145}">
      <dgm:prSet/>
      <dgm:spPr/>
      <dgm:t>
        <a:bodyPr/>
        <a:lstStyle/>
        <a:p>
          <a:endParaRPr lang="en-US"/>
        </a:p>
      </dgm:t>
    </dgm:pt>
    <dgm:pt modelId="{F7F36919-C014-42F9-8A37-77F4BB0CEACC}" type="sibTrans" cxnId="{C55D9D5E-63DB-436C-AD55-3719FADBA145}">
      <dgm:prSet/>
      <dgm:spPr/>
      <dgm:t>
        <a:bodyPr/>
        <a:lstStyle/>
        <a:p>
          <a:endParaRPr lang="en-US"/>
        </a:p>
      </dgm:t>
    </dgm:pt>
    <dgm:pt modelId="{8782EE30-318A-4720-9CB2-3D0835B8441D}">
      <dgm:prSet custT="1"/>
      <dgm:spPr/>
      <dgm:t>
        <a:bodyPr/>
        <a:lstStyle/>
        <a:p>
          <a:r>
            <a:rPr lang="en-US" sz="1800" dirty="0"/>
            <a:t>Soft skills</a:t>
          </a:r>
        </a:p>
      </dgm:t>
    </dgm:pt>
    <dgm:pt modelId="{EB8D94E2-8F12-4343-932A-2C89DB08136F}" type="parTrans" cxnId="{9FCA5739-BA75-44DF-8751-058730422C6B}">
      <dgm:prSet/>
      <dgm:spPr/>
      <dgm:t>
        <a:bodyPr/>
        <a:lstStyle/>
        <a:p>
          <a:endParaRPr lang="en-US"/>
        </a:p>
      </dgm:t>
    </dgm:pt>
    <dgm:pt modelId="{7A7C566C-EE97-4BB2-914D-FB47CCA5A2CD}" type="sibTrans" cxnId="{9FCA5739-BA75-44DF-8751-058730422C6B}">
      <dgm:prSet/>
      <dgm:spPr/>
      <dgm:t>
        <a:bodyPr/>
        <a:lstStyle/>
        <a:p>
          <a:endParaRPr lang="en-US"/>
        </a:p>
      </dgm:t>
    </dgm:pt>
    <dgm:pt modelId="{469C0BD4-01E2-4444-859F-D2085F93CDDB}" type="pres">
      <dgm:prSet presAssocID="{9A65DBA4-1D20-49AA-BC73-D700D58FBE58}" presName="linearFlow" presStyleCnt="0">
        <dgm:presLayoutVars>
          <dgm:dir/>
          <dgm:animLvl val="lvl"/>
          <dgm:resizeHandles/>
        </dgm:presLayoutVars>
      </dgm:prSet>
      <dgm:spPr/>
    </dgm:pt>
    <dgm:pt modelId="{FF778101-3FE9-43D6-9304-6E82CD7E382E}" type="pres">
      <dgm:prSet presAssocID="{0610F58F-52A6-4349-A408-35E6B3E11C21}" presName="compositeNode" presStyleCnt="0">
        <dgm:presLayoutVars>
          <dgm:bulletEnabled val="1"/>
        </dgm:presLayoutVars>
      </dgm:prSet>
      <dgm:spPr/>
    </dgm:pt>
    <dgm:pt modelId="{49644497-A1D6-4497-B977-D41654CEB0F6}" type="pres">
      <dgm:prSet presAssocID="{0610F58F-52A6-4349-A408-35E6B3E11C21}" presName="image" presStyleLbl="fgImgPlace1" presStyleIdx="0" presStyleCnt="2" custScaleX="97593" custScaleY="102730" custLinFactNeighborX="-23546" custLinFactNeighborY="-44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D7FCB193-B4BA-40E3-BE4B-607ED9AFF6A5}" type="pres">
      <dgm:prSet presAssocID="{0610F58F-52A6-4349-A408-35E6B3E11C21}" presName="childNode" presStyleLbl="node1" presStyleIdx="0" presStyleCnt="2" custScaleY="112378" custLinFactNeighborX="8020" custLinFactNeighborY="-3932">
        <dgm:presLayoutVars>
          <dgm:bulletEnabled val="1"/>
        </dgm:presLayoutVars>
      </dgm:prSet>
      <dgm:spPr/>
    </dgm:pt>
    <dgm:pt modelId="{9296233A-3CF1-4880-92ED-55AF3C620D48}" type="pres">
      <dgm:prSet presAssocID="{0610F58F-52A6-4349-A408-35E6B3E11C21}" presName="parentNode" presStyleLbl="revTx" presStyleIdx="0" presStyleCnt="2">
        <dgm:presLayoutVars>
          <dgm:chMax val="0"/>
          <dgm:bulletEnabled val="1"/>
        </dgm:presLayoutVars>
      </dgm:prSet>
      <dgm:spPr/>
    </dgm:pt>
    <dgm:pt modelId="{B63C3C12-4E23-4898-99CC-34251ACBC255}" type="pres">
      <dgm:prSet presAssocID="{07DAB954-FE68-443D-B83B-0A9DADBBBCE1}" presName="sibTrans" presStyleCnt="0"/>
      <dgm:spPr/>
    </dgm:pt>
    <dgm:pt modelId="{0EF29EF5-11BC-4C6F-948C-99C615056B8F}" type="pres">
      <dgm:prSet presAssocID="{5EEA5864-88E2-414D-BBA7-3C3FF15E656A}" presName="compositeNode" presStyleCnt="0">
        <dgm:presLayoutVars>
          <dgm:bulletEnabled val="1"/>
        </dgm:presLayoutVars>
      </dgm:prSet>
      <dgm:spPr/>
    </dgm:pt>
    <dgm:pt modelId="{0FD9468B-FAC3-4020-BFCD-EA22A5A47717}" type="pres">
      <dgm:prSet presAssocID="{5EEA5864-88E2-414D-BBA7-3C3FF15E656A}" presName="image" presStyleLbl="fgImgPlace1" presStyleIdx="1" presStyleCnt="2" custScaleX="97429" custScaleY="102858" custLinFactNeighborX="-44871" custLinFactNeighborY="-2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dgm:spPr>
    </dgm:pt>
    <dgm:pt modelId="{125F710B-DD68-46F1-837C-12C9D0EECA70}" type="pres">
      <dgm:prSet presAssocID="{5EEA5864-88E2-414D-BBA7-3C3FF15E656A}" presName="childNode" presStyleLbl="node1" presStyleIdx="1" presStyleCnt="2" custScaleY="112459" custLinFactNeighborX="621" custLinFactNeighborY="-4461">
        <dgm:presLayoutVars>
          <dgm:bulletEnabled val="1"/>
        </dgm:presLayoutVars>
      </dgm:prSet>
      <dgm:spPr/>
    </dgm:pt>
    <dgm:pt modelId="{426F21F4-CBEC-43B0-869A-27D80E3D8922}" type="pres">
      <dgm:prSet presAssocID="{5EEA5864-88E2-414D-BBA7-3C3FF15E656A}" presName="parentNode" presStyleLbl="revTx" presStyleIdx="1" presStyleCnt="2">
        <dgm:presLayoutVars>
          <dgm:chMax val="0"/>
          <dgm:bulletEnabled val="1"/>
        </dgm:presLayoutVars>
      </dgm:prSet>
      <dgm:spPr/>
    </dgm:pt>
  </dgm:ptLst>
  <dgm:cxnLst>
    <dgm:cxn modelId="{77917000-A9F5-4A1B-8751-B840F5FDAE59}" srcId="{5EEA5864-88E2-414D-BBA7-3C3FF15E656A}" destId="{A060DBB2-1E3E-448D-8F3F-5628A0532B35}" srcOrd="0" destOrd="0" parTransId="{C1573482-38CD-4E80-87B1-35B870B9969B}" sibTransId="{34E97CB7-6EC6-4ADC-841D-30F39EF1C18B}"/>
    <dgm:cxn modelId="{CE421608-5BF5-4985-888C-56BDB72CF085}" type="presOf" srcId="{E9F3C160-C0DE-4A9B-B926-4844E8598981}" destId="{125F710B-DD68-46F1-837C-12C9D0EECA70}" srcOrd="0" destOrd="3" presId="urn:microsoft.com/office/officeart/2005/8/layout/hList2"/>
    <dgm:cxn modelId="{BE88FE09-04A6-40C2-B9E1-9487ECE319F4}" srcId="{9A65DBA4-1D20-49AA-BC73-D700D58FBE58}" destId="{5EEA5864-88E2-414D-BBA7-3C3FF15E656A}" srcOrd="1" destOrd="0" parTransId="{E494E225-7FCE-4A53-9226-4E36FDAAF982}" sibTransId="{BEFFFC47-76B4-426D-B83D-D84D883DF6E6}"/>
    <dgm:cxn modelId="{D21F8E0A-FD74-47BF-8290-97EBF51AB59F}" srcId="{5EEA5864-88E2-414D-BBA7-3C3FF15E656A}" destId="{72A176CC-195A-4EB2-B8A6-783F7507008A}" srcOrd="4" destOrd="0" parTransId="{4108F74A-29DC-4B28-A223-B6D5A029CE84}" sibTransId="{195FF395-279E-4BD3-B769-C7DCD0F0F0A6}"/>
    <dgm:cxn modelId="{56406010-4DAD-4D5A-9928-89C0EEB421FF}" type="presOf" srcId="{58F1D203-1B55-43EF-9DF2-D7F26CA3A7A0}" destId="{125F710B-DD68-46F1-837C-12C9D0EECA70}" srcOrd="0" destOrd="1" presId="urn:microsoft.com/office/officeart/2005/8/layout/hList2"/>
    <dgm:cxn modelId="{52832213-F890-402C-9F90-0F5F0FED3FEE}" srcId="{9A65DBA4-1D20-49AA-BC73-D700D58FBE58}" destId="{0610F58F-52A6-4349-A408-35E6B3E11C21}" srcOrd="0" destOrd="0" parTransId="{761E59CA-2288-499B-8457-38B5B0BBCF71}" sibTransId="{07DAB954-FE68-443D-B83B-0A9DADBBBCE1}"/>
    <dgm:cxn modelId="{E8085213-8493-4A77-89E0-FA905C04D8C2}" type="presOf" srcId="{BCC8A613-B41E-47AA-AE3A-E5D58F54CFC7}" destId="{D7FCB193-B4BA-40E3-BE4B-607ED9AFF6A5}" srcOrd="0" destOrd="5" presId="urn:microsoft.com/office/officeart/2005/8/layout/hList2"/>
    <dgm:cxn modelId="{0371931E-15E7-48EE-AC38-EFD9AE52CF5D}" type="presOf" srcId="{72A176CC-195A-4EB2-B8A6-783F7507008A}" destId="{125F710B-DD68-46F1-837C-12C9D0EECA70}" srcOrd="0" destOrd="5" presId="urn:microsoft.com/office/officeart/2005/8/layout/hList2"/>
    <dgm:cxn modelId="{117F4120-4E9A-4DAB-9004-4B2C4BEC348B}" type="presOf" srcId="{F527F1DC-D044-40F6-AEA4-1176DF06D34C}" destId="{D7FCB193-B4BA-40E3-BE4B-607ED9AFF6A5}" srcOrd="0" destOrd="1" presId="urn:microsoft.com/office/officeart/2005/8/layout/hList2"/>
    <dgm:cxn modelId="{CA079028-1E6E-4639-BB66-827751FDBFF2}" srcId="{0610F58F-52A6-4349-A408-35E6B3E11C21}" destId="{A8BCC452-E250-4C52-9C44-0A4EC1CF3A19}" srcOrd="9" destOrd="0" parTransId="{441A1BDC-6916-4614-B657-0DADF8968006}" sibTransId="{6CEA0BBA-B9D2-4A42-929F-4998A5B095B2}"/>
    <dgm:cxn modelId="{CDE3C12A-9722-471C-9A93-D57082A8406D}" srcId="{0610F58F-52A6-4349-A408-35E6B3E11C21}" destId="{BCC8A613-B41E-47AA-AE3A-E5D58F54CFC7}" srcOrd="5" destOrd="0" parTransId="{9769F72F-C853-4DAA-B5A2-867D34F64AFC}" sibTransId="{9FB2909E-41FA-469E-8337-4412381D5AA7}"/>
    <dgm:cxn modelId="{9447EF32-A66D-4425-BE79-0DC415AF0DDE}" srcId="{0610F58F-52A6-4349-A408-35E6B3E11C21}" destId="{E07B744C-3ADD-44DA-9E4E-AF716C0A0FAB}" srcOrd="6" destOrd="0" parTransId="{22490B16-6E65-4A31-B06A-CE4521E2C8F7}" sibTransId="{3DDAA3F9-CC3E-43C3-BAF6-050CBFAE285D}"/>
    <dgm:cxn modelId="{AD44CA34-D8A8-4C69-BC8A-3EFB7F4850BC}" type="presOf" srcId="{1DDAB763-7681-4FD9-8179-8F29D5A91474}" destId="{125F710B-DD68-46F1-837C-12C9D0EECA70}" srcOrd="0" destOrd="4" presId="urn:microsoft.com/office/officeart/2005/8/layout/hList2"/>
    <dgm:cxn modelId="{64D29B35-7758-4BF9-A6CA-7DA56F71ACAD}" srcId="{0610F58F-52A6-4349-A408-35E6B3E11C21}" destId="{19FB5E94-AAD4-4CA8-84DA-48385C0A2DF1}" srcOrd="2" destOrd="0" parTransId="{2F25C973-D6E1-4DA8-AFB5-B3FC84B55020}" sibTransId="{CB9C5FE0-8CB5-4366-98CF-95C2F018CD57}"/>
    <dgm:cxn modelId="{9FCA5739-BA75-44DF-8751-058730422C6B}" srcId="{0610F58F-52A6-4349-A408-35E6B3E11C21}" destId="{8782EE30-318A-4720-9CB2-3D0835B8441D}" srcOrd="12" destOrd="0" parTransId="{EB8D94E2-8F12-4343-932A-2C89DB08136F}" sibTransId="{7A7C566C-EE97-4BB2-914D-FB47CCA5A2CD}"/>
    <dgm:cxn modelId="{C55D9D5E-63DB-436C-AD55-3719FADBA145}" srcId="{0610F58F-52A6-4349-A408-35E6B3E11C21}" destId="{52BAE450-288F-463A-BC6E-B89E249B5551}" srcOrd="11" destOrd="0" parTransId="{2C178460-CA60-4715-BA40-9665827C0397}" sibTransId="{F7F36919-C014-42F9-8A37-77F4BB0CEACC}"/>
    <dgm:cxn modelId="{71428043-4CC7-4612-939A-3FF1A8654F72}" type="presOf" srcId="{9F07597A-A228-48D2-9173-1C13681E5A6B}" destId="{D7FCB193-B4BA-40E3-BE4B-607ED9AFF6A5}" srcOrd="0" destOrd="8" presId="urn:microsoft.com/office/officeart/2005/8/layout/hList2"/>
    <dgm:cxn modelId="{D7608464-6711-4F4C-95E6-AFE3AFE5F50B}" type="presOf" srcId="{19FB5E94-AAD4-4CA8-84DA-48385C0A2DF1}" destId="{D7FCB193-B4BA-40E3-BE4B-607ED9AFF6A5}" srcOrd="0" destOrd="2" presId="urn:microsoft.com/office/officeart/2005/8/layout/hList2"/>
    <dgm:cxn modelId="{9928E366-D2DC-4255-864C-AB21739919B9}" srcId="{0610F58F-52A6-4349-A408-35E6B3E11C21}" destId="{9F07597A-A228-48D2-9173-1C13681E5A6B}" srcOrd="8" destOrd="0" parTransId="{29848711-B737-40D6-A109-B6889E4C90E3}" sibTransId="{FE4B43BE-7480-405B-8551-A7EC708D02E2}"/>
    <dgm:cxn modelId="{F6183B67-D6F8-48C8-B247-BA32BC73A013}" srcId="{5EEA5864-88E2-414D-BBA7-3C3FF15E656A}" destId="{58F1D203-1B55-43EF-9DF2-D7F26CA3A7A0}" srcOrd="1" destOrd="0" parTransId="{20DF97F6-DABB-487E-8238-273128252D7A}" sibTransId="{28FD079E-3683-4AD2-950C-07D1FF6501AD}"/>
    <dgm:cxn modelId="{18E4E567-EE73-4A1B-BD06-4D1D03829B47}" srcId="{0610F58F-52A6-4349-A408-35E6B3E11C21}" destId="{5AE00BC8-6684-4D8D-A373-49C950C5DFA9}" srcOrd="4" destOrd="0" parTransId="{B692DA98-0567-4F22-9D7B-AD108AE7BA98}" sibTransId="{03A51673-B620-4522-8D2F-3A278CB20378}"/>
    <dgm:cxn modelId="{F0BE246A-A027-44D3-829A-9D9BC84DC543}" type="presOf" srcId="{A060DBB2-1E3E-448D-8F3F-5628A0532B35}" destId="{125F710B-DD68-46F1-837C-12C9D0EECA70}" srcOrd="0" destOrd="0" presId="urn:microsoft.com/office/officeart/2005/8/layout/hList2"/>
    <dgm:cxn modelId="{E31F3C6A-3589-4D6A-9256-FA743F9F370A}" type="presOf" srcId="{E07B744C-3ADD-44DA-9E4E-AF716C0A0FAB}" destId="{D7FCB193-B4BA-40E3-BE4B-607ED9AFF6A5}" srcOrd="0" destOrd="6" presId="urn:microsoft.com/office/officeart/2005/8/layout/hList2"/>
    <dgm:cxn modelId="{4701914C-A4CB-4953-90D8-35341BC9B6D3}" srcId="{0610F58F-52A6-4349-A408-35E6B3E11C21}" destId="{B93A851B-D5E7-4C8E-88BF-7FD0C71813BE}" srcOrd="7" destOrd="0" parTransId="{DC078FC5-D9B4-418A-B4FD-A42B98B9F40E}" sibTransId="{EB87DE0B-3A31-4B53-BD8C-615FD0DDC082}"/>
    <dgm:cxn modelId="{11824D50-6ABC-4F25-8A50-D7F3AF2BCEF3}" type="presOf" srcId="{8782EE30-318A-4720-9CB2-3D0835B8441D}" destId="{D7FCB193-B4BA-40E3-BE4B-607ED9AFF6A5}" srcOrd="0" destOrd="12" presId="urn:microsoft.com/office/officeart/2005/8/layout/hList2"/>
    <dgm:cxn modelId="{085D5671-213B-4DC2-AB37-E8758DC737DE}" type="presOf" srcId="{5EEA5864-88E2-414D-BBA7-3C3FF15E656A}" destId="{426F21F4-CBEC-43B0-869A-27D80E3D8922}" srcOrd="0" destOrd="0" presId="urn:microsoft.com/office/officeart/2005/8/layout/hList2"/>
    <dgm:cxn modelId="{E9889556-A088-4253-9A8E-358ED7323891}" srcId="{0610F58F-52A6-4349-A408-35E6B3E11C21}" destId="{DCA66B40-0FFF-4013-9CD6-75E0D64C10E4}" srcOrd="0" destOrd="0" parTransId="{34CD09AB-5055-49F1-86ED-D0C9FC416B95}" sibTransId="{48382F7E-DC50-49BF-9340-6B9D93CE315B}"/>
    <dgm:cxn modelId="{5C3EB087-56C1-40DA-BC68-403CE6DF11A0}" type="presOf" srcId="{B93A851B-D5E7-4C8E-88BF-7FD0C71813BE}" destId="{D7FCB193-B4BA-40E3-BE4B-607ED9AFF6A5}" srcOrd="0" destOrd="7" presId="urn:microsoft.com/office/officeart/2005/8/layout/hList2"/>
    <dgm:cxn modelId="{8939D08D-9C51-4FE5-91CB-66BE8381C342}" srcId="{5EEA5864-88E2-414D-BBA7-3C3FF15E656A}" destId="{1DDAB763-7681-4FD9-8179-8F29D5A91474}" srcOrd="3" destOrd="0" parTransId="{61EE27EE-B8A8-44A5-8614-9FDE5D875E7D}" sibTransId="{9DE647F5-A78B-44BC-8D33-5DBD18B6DA05}"/>
    <dgm:cxn modelId="{C12A428E-76BD-4ED4-8776-260A1BB45459}" type="presOf" srcId="{0610F58F-52A6-4349-A408-35E6B3E11C21}" destId="{9296233A-3CF1-4880-92ED-55AF3C620D48}" srcOrd="0" destOrd="0" presId="urn:microsoft.com/office/officeart/2005/8/layout/hList2"/>
    <dgm:cxn modelId="{A780BE93-5167-42A2-A31F-C841A1080B1A}" srcId="{A53E81E9-9904-4D56-B501-4DD7301D1669}" destId="{E9F3C160-C0DE-4A9B-B926-4844E8598981}" srcOrd="0" destOrd="0" parTransId="{7DBFCB07-52A5-4C28-8B49-11376A664AA6}" sibTransId="{283787A8-C5D2-42D0-9142-DE237E4DBFFD}"/>
    <dgm:cxn modelId="{38BD5D95-69B5-4626-AD22-0D72AD271E8B}" type="presOf" srcId="{52BAE450-288F-463A-BC6E-B89E249B5551}" destId="{D7FCB193-B4BA-40E3-BE4B-607ED9AFF6A5}" srcOrd="0" destOrd="11" presId="urn:microsoft.com/office/officeart/2005/8/layout/hList2"/>
    <dgm:cxn modelId="{B3263F98-3D39-4C9F-8AC0-CB50E0A52F09}" srcId="{5EEA5864-88E2-414D-BBA7-3C3FF15E656A}" destId="{3544CF87-9777-451E-A4BB-08D3D4CEE921}" srcOrd="5" destOrd="0" parTransId="{5E74BFE7-F575-4A54-B519-AB28517296A3}" sibTransId="{C855DA3B-DEF5-4EF0-9809-46A51BD962BB}"/>
    <dgm:cxn modelId="{16F27F9A-7340-4587-BB0C-52E70874AC09}" type="presOf" srcId="{A53E81E9-9904-4D56-B501-4DD7301D1669}" destId="{125F710B-DD68-46F1-837C-12C9D0EECA70}" srcOrd="0" destOrd="2" presId="urn:microsoft.com/office/officeart/2005/8/layout/hList2"/>
    <dgm:cxn modelId="{C82391A2-3EF0-483F-A3A8-E08234706AE7}" srcId="{5EEA5864-88E2-414D-BBA7-3C3FF15E656A}" destId="{A53E81E9-9904-4D56-B501-4DD7301D1669}" srcOrd="2" destOrd="0" parTransId="{86CD8BBF-9175-4E10-8A84-7D6137D21B11}" sibTransId="{82F95565-AA18-486F-A70F-290474201FB6}"/>
    <dgm:cxn modelId="{C18367AB-42B1-4A4B-9E34-007C63A469C7}" type="presOf" srcId="{B1B71AA3-6AF9-4F09-A1B9-9C431227BCFB}" destId="{D7FCB193-B4BA-40E3-BE4B-607ED9AFF6A5}" srcOrd="0" destOrd="10" presId="urn:microsoft.com/office/officeart/2005/8/layout/hList2"/>
    <dgm:cxn modelId="{8C7286B3-AECD-417D-984A-6063121EBF88}" srcId="{5EEA5864-88E2-414D-BBA7-3C3FF15E656A}" destId="{35461C21-D641-45E2-9683-59A390EEEA74}" srcOrd="6" destOrd="0" parTransId="{8E77307A-4D75-48E8-B028-BA3E90378FFC}" sibTransId="{3138DC03-4DC2-4248-BBEF-39AC53FDADEB}"/>
    <dgm:cxn modelId="{44DD1EB9-64D4-4EC4-A5C0-25C755477990}" srcId="{0610F58F-52A6-4349-A408-35E6B3E11C21}" destId="{B1B71AA3-6AF9-4F09-A1B9-9C431227BCFB}" srcOrd="10" destOrd="0" parTransId="{0A678784-3A51-4FFE-9E02-63B287ED6488}" sibTransId="{EC4EE3D7-3025-40CB-A2A6-10EE956CF0FB}"/>
    <dgm:cxn modelId="{E5080CD3-9786-4710-8E6C-BE716BE69A64}" type="presOf" srcId="{5AE00BC8-6684-4D8D-A373-49C950C5DFA9}" destId="{D7FCB193-B4BA-40E3-BE4B-607ED9AFF6A5}" srcOrd="0" destOrd="4" presId="urn:microsoft.com/office/officeart/2005/8/layout/hList2"/>
    <dgm:cxn modelId="{473CA9D4-0608-4973-A9B9-F352903B5EF5}" type="presOf" srcId="{9A65DBA4-1D20-49AA-BC73-D700D58FBE58}" destId="{469C0BD4-01E2-4444-859F-D2085F93CDDB}" srcOrd="0" destOrd="0" presId="urn:microsoft.com/office/officeart/2005/8/layout/hList2"/>
    <dgm:cxn modelId="{9C6136D5-06CD-46CB-B714-4AFA07346B4E}" srcId="{0610F58F-52A6-4349-A408-35E6B3E11C21}" destId="{F527F1DC-D044-40F6-AEA4-1176DF06D34C}" srcOrd="1" destOrd="0" parTransId="{DE9E4C79-2CED-41F6-A170-C79FCD13F6A7}" sibTransId="{9E1A8A79-7987-45C9-BB23-47191FF2DE16}"/>
    <dgm:cxn modelId="{382D58D6-C01E-4ACA-AA5E-3BD5D569DA0E}" srcId="{0610F58F-52A6-4349-A408-35E6B3E11C21}" destId="{C3A7CF1D-2259-4C6C-937F-4C8C82B92340}" srcOrd="3" destOrd="0" parTransId="{93B87E68-5FA8-470F-A74E-8D72A9B40CFD}" sibTransId="{E3FDD3F0-EDFA-4862-8E2C-6F38597B99C7}"/>
    <dgm:cxn modelId="{A58F0BDC-337C-4E80-815B-13AFE010495D}" type="presOf" srcId="{A8BCC452-E250-4C52-9C44-0A4EC1CF3A19}" destId="{D7FCB193-B4BA-40E3-BE4B-607ED9AFF6A5}" srcOrd="0" destOrd="9" presId="urn:microsoft.com/office/officeart/2005/8/layout/hList2"/>
    <dgm:cxn modelId="{E2FA28E2-2AD1-44BC-8305-AD523B3073A9}" type="presOf" srcId="{3544CF87-9777-451E-A4BB-08D3D4CEE921}" destId="{125F710B-DD68-46F1-837C-12C9D0EECA70}" srcOrd="0" destOrd="6" presId="urn:microsoft.com/office/officeart/2005/8/layout/hList2"/>
    <dgm:cxn modelId="{D00D88E6-257B-436B-8367-59DB4D3D136D}" type="presOf" srcId="{35461C21-D641-45E2-9683-59A390EEEA74}" destId="{125F710B-DD68-46F1-837C-12C9D0EECA70}" srcOrd="0" destOrd="7" presId="urn:microsoft.com/office/officeart/2005/8/layout/hList2"/>
    <dgm:cxn modelId="{E5CAFDEE-E9A6-41A1-8464-2C60DCB3A968}" type="presOf" srcId="{DCA66B40-0FFF-4013-9CD6-75E0D64C10E4}" destId="{D7FCB193-B4BA-40E3-BE4B-607ED9AFF6A5}" srcOrd="0" destOrd="0" presId="urn:microsoft.com/office/officeart/2005/8/layout/hList2"/>
    <dgm:cxn modelId="{8C97B5F9-8B93-45EB-B54F-FC635384A6C0}" type="presOf" srcId="{C3A7CF1D-2259-4C6C-937F-4C8C82B92340}" destId="{D7FCB193-B4BA-40E3-BE4B-607ED9AFF6A5}" srcOrd="0" destOrd="3" presId="urn:microsoft.com/office/officeart/2005/8/layout/hList2"/>
    <dgm:cxn modelId="{D4510F49-8A90-4DA2-A0B6-72C090E0F8CF}" type="presParOf" srcId="{469C0BD4-01E2-4444-859F-D2085F93CDDB}" destId="{FF778101-3FE9-43D6-9304-6E82CD7E382E}" srcOrd="0" destOrd="0" presId="urn:microsoft.com/office/officeart/2005/8/layout/hList2"/>
    <dgm:cxn modelId="{DD4580E8-B134-4B6E-ACF1-C0411BA94734}" type="presParOf" srcId="{FF778101-3FE9-43D6-9304-6E82CD7E382E}" destId="{49644497-A1D6-4497-B977-D41654CEB0F6}" srcOrd="0" destOrd="0" presId="urn:microsoft.com/office/officeart/2005/8/layout/hList2"/>
    <dgm:cxn modelId="{7354EB12-BC98-423C-A766-282AAE31045C}" type="presParOf" srcId="{FF778101-3FE9-43D6-9304-6E82CD7E382E}" destId="{D7FCB193-B4BA-40E3-BE4B-607ED9AFF6A5}" srcOrd="1" destOrd="0" presId="urn:microsoft.com/office/officeart/2005/8/layout/hList2"/>
    <dgm:cxn modelId="{88C83935-CD6E-4DEA-8848-B94AD1A04A75}" type="presParOf" srcId="{FF778101-3FE9-43D6-9304-6E82CD7E382E}" destId="{9296233A-3CF1-4880-92ED-55AF3C620D48}" srcOrd="2" destOrd="0" presId="urn:microsoft.com/office/officeart/2005/8/layout/hList2"/>
    <dgm:cxn modelId="{4067F0A7-F5D0-421A-A6D2-BB7A8B741721}" type="presParOf" srcId="{469C0BD4-01E2-4444-859F-D2085F93CDDB}" destId="{B63C3C12-4E23-4898-99CC-34251ACBC255}" srcOrd="1" destOrd="0" presId="urn:microsoft.com/office/officeart/2005/8/layout/hList2"/>
    <dgm:cxn modelId="{D96907F8-40F6-4542-AB01-E4283C6FF97A}" type="presParOf" srcId="{469C0BD4-01E2-4444-859F-D2085F93CDDB}" destId="{0EF29EF5-11BC-4C6F-948C-99C615056B8F}" srcOrd="2" destOrd="0" presId="urn:microsoft.com/office/officeart/2005/8/layout/hList2"/>
    <dgm:cxn modelId="{DB92C8CE-9737-47C1-BFEF-F35F4E9A73EA}" type="presParOf" srcId="{0EF29EF5-11BC-4C6F-948C-99C615056B8F}" destId="{0FD9468B-FAC3-4020-BFCD-EA22A5A47717}" srcOrd="0" destOrd="0" presId="urn:microsoft.com/office/officeart/2005/8/layout/hList2"/>
    <dgm:cxn modelId="{6AADBAFD-17C7-4F62-8856-22627AEACF0D}" type="presParOf" srcId="{0EF29EF5-11BC-4C6F-948C-99C615056B8F}" destId="{125F710B-DD68-46F1-837C-12C9D0EECA70}" srcOrd="1" destOrd="0" presId="urn:microsoft.com/office/officeart/2005/8/layout/hList2"/>
    <dgm:cxn modelId="{37FFC7E3-1151-47F3-9F0C-3BF91145919B}" type="presParOf" srcId="{0EF29EF5-11BC-4C6F-948C-99C615056B8F}" destId="{426F21F4-CBEC-43B0-869A-27D80E3D8922}"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089FD-180C-4F36-ADF3-0D1137BFDA99}"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3EA994A4-FEE0-4302-A579-5F65ECAF5AFB}">
      <dgm:prSet/>
      <dgm:spPr/>
      <dgm:t>
        <a:bodyPr/>
        <a:lstStyle/>
        <a:p>
          <a:r>
            <a:rPr lang="en-US"/>
            <a:t>Multiple meetings with current project specs</a:t>
          </a:r>
        </a:p>
      </dgm:t>
    </dgm:pt>
    <dgm:pt modelId="{AFBC9EBD-BCB8-4CFE-86B7-46405E13185D}" type="parTrans" cxnId="{9EFA99B0-0763-4626-AEAB-6A7C297F118F}">
      <dgm:prSet/>
      <dgm:spPr/>
      <dgm:t>
        <a:bodyPr/>
        <a:lstStyle/>
        <a:p>
          <a:endParaRPr lang="en-US"/>
        </a:p>
      </dgm:t>
    </dgm:pt>
    <dgm:pt modelId="{F63452A0-06FF-4EF5-ADA7-771B1BEDE224}" type="sibTrans" cxnId="{9EFA99B0-0763-4626-AEAB-6A7C297F118F}">
      <dgm:prSet/>
      <dgm:spPr/>
      <dgm:t>
        <a:bodyPr/>
        <a:lstStyle/>
        <a:p>
          <a:endParaRPr lang="en-US"/>
        </a:p>
      </dgm:t>
    </dgm:pt>
    <dgm:pt modelId="{17EFEBF6-61C2-45F3-9EE4-082C36E8F2FD}">
      <dgm:prSet/>
      <dgm:spPr/>
      <dgm:t>
        <a:bodyPr/>
        <a:lstStyle/>
        <a:p>
          <a:r>
            <a:rPr lang="en-US"/>
            <a:t>How to re-write projects to meet SLO’s for both programs?</a:t>
          </a:r>
        </a:p>
      </dgm:t>
    </dgm:pt>
    <dgm:pt modelId="{72883444-CAC9-438D-B6D9-CCA88783F406}" type="parTrans" cxnId="{E2695C51-0892-4580-81A4-277F1A62C72C}">
      <dgm:prSet/>
      <dgm:spPr/>
      <dgm:t>
        <a:bodyPr/>
        <a:lstStyle/>
        <a:p>
          <a:endParaRPr lang="en-US"/>
        </a:p>
      </dgm:t>
    </dgm:pt>
    <dgm:pt modelId="{CA9B4BCC-F0DC-4DD3-8C03-188B36D899FE}" type="sibTrans" cxnId="{E2695C51-0892-4580-81A4-277F1A62C72C}">
      <dgm:prSet/>
      <dgm:spPr/>
      <dgm:t>
        <a:bodyPr/>
        <a:lstStyle/>
        <a:p>
          <a:endParaRPr lang="en-US"/>
        </a:p>
      </dgm:t>
    </dgm:pt>
    <dgm:pt modelId="{BEDF3252-4081-41DF-A0E5-D1C990A2CF35}">
      <dgm:prSet/>
      <dgm:spPr/>
      <dgm:t>
        <a:bodyPr/>
        <a:lstStyle/>
        <a:p>
          <a:r>
            <a:rPr lang="en-US"/>
            <a:t>What are the objectives of collaboration?</a:t>
          </a:r>
        </a:p>
      </dgm:t>
    </dgm:pt>
    <dgm:pt modelId="{E7BFAEB4-14E0-4AF1-B8F4-3C4DC50A91EB}" type="parTrans" cxnId="{FF14209C-BC7C-487F-B004-E12CCAE97F50}">
      <dgm:prSet/>
      <dgm:spPr/>
      <dgm:t>
        <a:bodyPr/>
        <a:lstStyle/>
        <a:p>
          <a:endParaRPr lang="en-US"/>
        </a:p>
      </dgm:t>
    </dgm:pt>
    <dgm:pt modelId="{D2B66189-B28F-4EB5-9E7D-B4DF93A88EC9}" type="sibTrans" cxnId="{FF14209C-BC7C-487F-B004-E12CCAE97F50}">
      <dgm:prSet/>
      <dgm:spPr/>
      <dgm:t>
        <a:bodyPr/>
        <a:lstStyle/>
        <a:p>
          <a:endParaRPr lang="en-US"/>
        </a:p>
      </dgm:t>
    </dgm:pt>
    <dgm:pt modelId="{CABE2879-AEE8-4893-9ADF-64AAFCFD0DB8}">
      <dgm:prSet/>
      <dgm:spPr/>
      <dgm:t>
        <a:bodyPr/>
        <a:lstStyle/>
        <a:p>
          <a:r>
            <a:rPr lang="en-US"/>
            <a:t>What benefits would the students gain?</a:t>
          </a:r>
        </a:p>
      </dgm:t>
    </dgm:pt>
    <dgm:pt modelId="{A7C09A63-9984-4DBF-84F8-F3876687EB72}" type="parTrans" cxnId="{0AC026F7-1E05-48C3-AB78-66DC6D680C40}">
      <dgm:prSet/>
      <dgm:spPr/>
      <dgm:t>
        <a:bodyPr/>
        <a:lstStyle/>
        <a:p>
          <a:endParaRPr lang="en-US"/>
        </a:p>
      </dgm:t>
    </dgm:pt>
    <dgm:pt modelId="{94088E4D-80CF-4C72-855F-AD6D0769BA0F}" type="sibTrans" cxnId="{0AC026F7-1E05-48C3-AB78-66DC6D680C40}">
      <dgm:prSet/>
      <dgm:spPr/>
      <dgm:t>
        <a:bodyPr/>
        <a:lstStyle/>
        <a:p>
          <a:endParaRPr lang="en-US"/>
        </a:p>
      </dgm:t>
    </dgm:pt>
    <dgm:pt modelId="{58BC7A77-2010-4565-9DB8-7D59F7C00DF7}">
      <dgm:prSet/>
      <dgm:spPr/>
      <dgm:t>
        <a:bodyPr/>
        <a:lstStyle/>
        <a:p>
          <a:r>
            <a:rPr lang="en-US"/>
            <a:t>What changes did we identify?</a:t>
          </a:r>
        </a:p>
      </dgm:t>
    </dgm:pt>
    <dgm:pt modelId="{6F5B5283-9561-4657-A530-080F5074E6B2}" type="parTrans" cxnId="{86D03B98-87CA-4F53-B393-3A8CF768B82F}">
      <dgm:prSet/>
      <dgm:spPr/>
      <dgm:t>
        <a:bodyPr/>
        <a:lstStyle/>
        <a:p>
          <a:endParaRPr lang="en-US"/>
        </a:p>
      </dgm:t>
    </dgm:pt>
    <dgm:pt modelId="{F96C865C-EBB2-40C8-A7AE-1CE3AF07C843}" type="sibTrans" cxnId="{86D03B98-87CA-4F53-B393-3A8CF768B82F}">
      <dgm:prSet/>
      <dgm:spPr/>
      <dgm:t>
        <a:bodyPr/>
        <a:lstStyle/>
        <a:p>
          <a:endParaRPr lang="en-US"/>
        </a:p>
      </dgm:t>
    </dgm:pt>
    <dgm:pt modelId="{A3FA1045-C7F1-49BA-A663-0F9A0D73B253}">
      <dgm:prSet/>
      <dgm:spPr/>
      <dgm:t>
        <a:bodyPr/>
        <a:lstStyle/>
        <a:p>
          <a:r>
            <a:rPr lang="en-US"/>
            <a:t>How could we merge these changes into one project?</a:t>
          </a:r>
        </a:p>
      </dgm:t>
    </dgm:pt>
    <dgm:pt modelId="{C708AE32-7FEA-4089-8593-0F5DD84F4715}" type="parTrans" cxnId="{EE76F8CD-628B-423B-B101-177DFAD81F59}">
      <dgm:prSet/>
      <dgm:spPr/>
      <dgm:t>
        <a:bodyPr/>
        <a:lstStyle/>
        <a:p>
          <a:endParaRPr lang="en-US"/>
        </a:p>
      </dgm:t>
    </dgm:pt>
    <dgm:pt modelId="{4ED23DA6-D398-4F73-A05A-5FD7254C8A85}" type="sibTrans" cxnId="{EE76F8CD-628B-423B-B101-177DFAD81F59}">
      <dgm:prSet/>
      <dgm:spPr/>
      <dgm:t>
        <a:bodyPr/>
        <a:lstStyle/>
        <a:p>
          <a:endParaRPr lang="en-US"/>
        </a:p>
      </dgm:t>
    </dgm:pt>
    <dgm:pt modelId="{E8A455FB-3475-49E5-8EB6-A01114F0FA3A}" type="pres">
      <dgm:prSet presAssocID="{137089FD-180C-4F36-ADF3-0D1137BFDA99}" presName="root" presStyleCnt="0">
        <dgm:presLayoutVars>
          <dgm:dir/>
          <dgm:resizeHandles val="exact"/>
        </dgm:presLayoutVars>
      </dgm:prSet>
      <dgm:spPr/>
    </dgm:pt>
    <dgm:pt modelId="{A493FAAF-C607-44E4-BE29-1C118ADEC2B8}" type="pres">
      <dgm:prSet presAssocID="{137089FD-180C-4F36-ADF3-0D1137BFDA99}" presName="container" presStyleCnt="0">
        <dgm:presLayoutVars>
          <dgm:dir/>
          <dgm:resizeHandles val="exact"/>
        </dgm:presLayoutVars>
      </dgm:prSet>
      <dgm:spPr/>
    </dgm:pt>
    <dgm:pt modelId="{239833EB-BC3C-442A-BCC7-2CBF864B9507}" type="pres">
      <dgm:prSet presAssocID="{3EA994A4-FEE0-4302-A579-5F65ECAF5AFB}" presName="compNode" presStyleCnt="0"/>
      <dgm:spPr/>
    </dgm:pt>
    <dgm:pt modelId="{98E1BFB4-AFAC-4C47-874F-AC242195F057}" type="pres">
      <dgm:prSet presAssocID="{3EA994A4-FEE0-4302-A579-5F65ECAF5AFB}" presName="iconBgRect" presStyleLbl="bgShp" presStyleIdx="0" presStyleCnt="6"/>
      <dgm:spPr/>
    </dgm:pt>
    <dgm:pt modelId="{73194963-77E8-4DE1-91D1-DBBC2752DCE2}" type="pres">
      <dgm:prSet presAssocID="{3EA994A4-FEE0-4302-A579-5F65ECAF5AFB}"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435A94D5-32D4-434E-8D09-3B95309EC347}" type="pres">
      <dgm:prSet presAssocID="{3EA994A4-FEE0-4302-A579-5F65ECAF5AFB}" presName="spaceRect" presStyleCnt="0"/>
      <dgm:spPr/>
    </dgm:pt>
    <dgm:pt modelId="{245D4B2D-5DEC-4FEC-AB7C-6150E8BACFF5}" type="pres">
      <dgm:prSet presAssocID="{3EA994A4-FEE0-4302-A579-5F65ECAF5AFB}" presName="textRect" presStyleLbl="revTx" presStyleIdx="0" presStyleCnt="6">
        <dgm:presLayoutVars>
          <dgm:chMax val="1"/>
          <dgm:chPref val="1"/>
        </dgm:presLayoutVars>
      </dgm:prSet>
      <dgm:spPr/>
    </dgm:pt>
    <dgm:pt modelId="{9EB7B147-EBDB-4F74-A0CD-3CC9518C4B29}" type="pres">
      <dgm:prSet presAssocID="{F63452A0-06FF-4EF5-ADA7-771B1BEDE224}" presName="sibTrans" presStyleLbl="sibTrans2D1" presStyleIdx="0" presStyleCnt="0"/>
      <dgm:spPr/>
    </dgm:pt>
    <dgm:pt modelId="{32D945F9-B075-457D-B357-F71ECDAF121A}" type="pres">
      <dgm:prSet presAssocID="{17EFEBF6-61C2-45F3-9EE4-082C36E8F2FD}" presName="compNode" presStyleCnt="0"/>
      <dgm:spPr/>
    </dgm:pt>
    <dgm:pt modelId="{37F63B1E-0186-4522-AB1C-97C5665EE1D8}" type="pres">
      <dgm:prSet presAssocID="{17EFEBF6-61C2-45F3-9EE4-082C36E8F2FD}" presName="iconBgRect" presStyleLbl="bgShp" presStyleIdx="1" presStyleCnt="6"/>
      <dgm:spPr/>
    </dgm:pt>
    <dgm:pt modelId="{E5335F07-BF93-476B-8FA4-B057FBC0D83C}" type="pres">
      <dgm:prSet presAssocID="{17EFEBF6-61C2-45F3-9EE4-082C36E8F2FD}"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A94F355-A04E-46D2-BDD7-A378C9CF4FD3}" type="pres">
      <dgm:prSet presAssocID="{17EFEBF6-61C2-45F3-9EE4-082C36E8F2FD}" presName="spaceRect" presStyleCnt="0"/>
      <dgm:spPr/>
    </dgm:pt>
    <dgm:pt modelId="{B44BAA13-019C-429D-8AF8-093A56DC9C70}" type="pres">
      <dgm:prSet presAssocID="{17EFEBF6-61C2-45F3-9EE4-082C36E8F2FD}" presName="textRect" presStyleLbl="revTx" presStyleIdx="1" presStyleCnt="6">
        <dgm:presLayoutVars>
          <dgm:chMax val="1"/>
          <dgm:chPref val="1"/>
        </dgm:presLayoutVars>
      </dgm:prSet>
      <dgm:spPr/>
    </dgm:pt>
    <dgm:pt modelId="{1606C856-A3F8-474C-B5BC-357DF8C41BEF}" type="pres">
      <dgm:prSet presAssocID="{CA9B4BCC-F0DC-4DD3-8C03-188B36D899FE}" presName="sibTrans" presStyleLbl="sibTrans2D1" presStyleIdx="0" presStyleCnt="0"/>
      <dgm:spPr/>
    </dgm:pt>
    <dgm:pt modelId="{151913FF-BF0F-4CF9-B03F-B1BF70BC1CA4}" type="pres">
      <dgm:prSet presAssocID="{BEDF3252-4081-41DF-A0E5-D1C990A2CF35}" presName="compNode" presStyleCnt="0"/>
      <dgm:spPr/>
    </dgm:pt>
    <dgm:pt modelId="{93F0814B-F01F-4CF9-9FFC-3A68389806AA}" type="pres">
      <dgm:prSet presAssocID="{BEDF3252-4081-41DF-A0E5-D1C990A2CF35}" presName="iconBgRect" presStyleLbl="bgShp" presStyleIdx="2" presStyleCnt="6"/>
      <dgm:spPr/>
    </dgm:pt>
    <dgm:pt modelId="{93D8D3CF-B87D-4618-BEED-18AA71C684D0}" type="pres">
      <dgm:prSet presAssocID="{BEDF3252-4081-41DF-A0E5-D1C990A2CF35}"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7C42B81D-40C3-4C24-9938-0469AF0A7E4D}" type="pres">
      <dgm:prSet presAssocID="{BEDF3252-4081-41DF-A0E5-D1C990A2CF35}" presName="spaceRect" presStyleCnt="0"/>
      <dgm:spPr/>
    </dgm:pt>
    <dgm:pt modelId="{1F664BD8-A8CA-46AD-8623-19C104E1D3C9}" type="pres">
      <dgm:prSet presAssocID="{BEDF3252-4081-41DF-A0E5-D1C990A2CF35}" presName="textRect" presStyleLbl="revTx" presStyleIdx="2" presStyleCnt="6">
        <dgm:presLayoutVars>
          <dgm:chMax val="1"/>
          <dgm:chPref val="1"/>
        </dgm:presLayoutVars>
      </dgm:prSet>
      <dgm:spPr/>
    </dgm:pt>
    <dgm:pt modelId="{70532F28-A1C2-42F1-985E-AC5324E71F2D}" type="pres">
      <dgm:prSet presAssocID="{D2B66189-B28F-4EB5-9E7D-B4DF93A88EC9}" presName="sibTrans" presStyleLbl="sibTrans2D1" presStyleIdx="0" presStyleCnt="0"/>
      <dgm:spPr/>
    </dgm:pt>
    <dgm:pt modelId="{BCEFE21C-CDF3-4E5F-946C-9D777274E480}" type="pres">
      <dgm:prSet presAssocID="{CABE2879-AEE8-4893-9ADF-64AAFCFD0DB8}" presName="compNode" presStyleCnt="0"/>
      <dgm:spPr/>
    </dgm:pt>
    <dgm:pt modelId="{AC297550-74BD-47F4-9B8A-A46954672449}" type="pres">
      <dgm:prSet presAssocID="{CABE2879-AEE8-4893-9ADF-64AAFCFD0DB8}" presName="iconBgRect" presStyleLbl="bgShp" presStyleIdx="3" presStyleCnt="6"/>
      <dgm:spPr/>
    </dgm:pt>
    <dgm:pt modelId="{9918395E-40AB-4584-8439-576F96821065}" type="pres">
      <dgm:prSet presAssocID="{CABE2879-AEE8-4893-9ADF-64AAFCFD0DB8}"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6DAADE8C-F1E8-4633-BF2A-F5CE3D4283B5}" type="pres">
      <dgm:prSet presAssocID="{CABE2879-AEE8-4893-9ADF-64AAFCFD0DB8}" presName="spaceRect" presStyleCnt="0"/>
      <dgm:spPr/>
    </dgm:pt>
    <dgm:pt modelId="{6103D214-9C61-4237-80D0-04D7F2A86A8F}" type="pres">
      <dgm:prSet presAssocID="{CABE2879-AEE8-4893-9ADF-64AAFCFD0DB8}" presName="textRect" presStyleLbl="revTx" presStyleIdx="3" presStyleCnt="6">
        <dgm:presLayoutVars>
          <dgm:chMax val="1"/>
          <dgm:chPref val="1"/>
        </dgm:presLayoutVars>
      </dgm:prSet>
      <dgm:spPr/>
    </dgm:pt>
    <dgm:pt modelId="{36C6D9EF-12B0-47C9-AF6B-579F0C3083C6}" type="pres">
      <dgm:prSet presAssocID="{94088E4D-80CF-4C72-855F-AD6D0769BA0F}" presName="sibTrans" presStyleLbl="sibTrans2D1" presStyleIdx="0" presStyleCnt="0"/>
      <dgm:spPr/>
    </dgm:pt>
    <dgm:pt modelId="{996134B0-1776-47EA-B004-B9CF7915856D}" type="pres">
      <dgm:prSet presAssocID="{58BC7A77-2010-4565-9DB8-7D59F7C00DF7}" presName="compNode" presStyleCnt="0"/>
      <dgm:spPr/>
    </dgm:pt>
    <dgm:pt modelId="{69E0B40B-5036-4BFD-907C-B90AAF777CC4}" type="pres">
      <dgm:prSet presAssocID="{58BC7A77-2010-4565-9DB8-7D59F7C00DF7}" presName="iconBgRect" presStyleLbl="bgShp" presStyleIdx="4" presStyleCnt="6"/>
      <dgm:spPr/>
    </dgm:pt>
    <dgm:pt modelId="{624C046A-62E3-4B53-B861-2D26BAB8C9E6}" type="pres">
      <dgm:prSet presAssocID="{58BC7A77-2010-4565-9DB8-7D59F7C00DF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9D217D64-33B4-48D9-BBF8-1FF595FD447E}" type="pres">
      <dgm:prSet presAssocID="{58BC7A77-2010-4565-9DB8-7D59F7C00DF7}" presName="spaceRect" presStyleCnt="0"/>
      <dgm:spPr/>
    </dgm:pt>
    <dgm:pt modelId="{59A049EA-A743-4187-81F0-D82E5B8BCB03}" type="pres">
      <dgm:prSet presAssocID="{58BC7A77-2010-4565-9DB8-7D59F7C00DF7}" presName="textRect" presStyleLbl="revTx" presStyleIdx="4" presStyleCnt="6">
        <dgm:presLayoutVars>
          <dgm:chMax val="1"/>
          <dgm:chPref val="1"/>
        </dgm:presLayoutVars>
      </dgm:prSet>
      <dgm:spPr/>
    </dgm:pt>
    <dgm:pt modelId="{D60C2199-C396-4B0D-BF97-6B32CE6BA5EE}" type="pres">
      <dgm:prSet presAssocID="{F96C865C-EBB2-40C8-A7AE-1CE3AF07C843}" presName="sibTrans" presStyleLbl="sibTrans2D1" presStyleIdx="0" presStyleCnt="0"/>
      <dgm:spPr/>
    </dgm:pt>
    <dgm:pt modelId="{6ADD36FB-D560-45DA-B83B-8F2D173AB2F9}" type="pres">
      <dgm:prSet presAssocID="{A3FA1045-C7F1-49BA-A663-0F9A0D73B253}" presName="compNode" presStyleCnt="0"/>
      <dgm:spPr/>
    </dgm:pt>
    <dgm:pt modelId="{911DB909-2148-4988-8D73-524527D119F4}" type="pres">
      <dgm:prSet presAssocID="{A3FA1045-C7F1-49BA-A663-0F9A0D73B253}" presName="iconBgRect" presStyleLbl="bgShp" presStyleIdx="5" presStyleCnt="6"/>
      <dgm:spPr/>
    </dgm:pt>
    <dgm:pt modelId="{BB649BCD-85AD-4D12-B077-702D71B4D9B0}" type="pres">
      <dgm:prSet presAssocID="{A3FA1045-C7F1-49BA-A663-0F9A0D73B253}"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00FDD79B-962B-4188-9CDE-0C5326CB87B4}" type="pres">
      <dgm:prSet presAssocID="{A3FA1045-C7F1-49BA-A663-0F9A0D73B253}" presName="spaceRect" presStyleCnt="0"/>
      <dgm:spPr/>
    </dgm:pt>
    <dgm:pt modelId="{1CA9C155-8ADA-4EFE-A8EB-7C2F17523601}" type="pres">
      <dgm:prSet presAssocID="{A3FA1045-C7F1-49BA-A663-0F9A0D73B253}" presName="textRect" presStyleLbl="revTx" presStyleIdx="5" presStyleCnt="6">
        <dgm:presLayoutVars>
          <dgm:chMax val="1"/>
          <dgm:chPref val="1"/>
        </dgm:presLayoutVars>
      </dgm:prSet>
      <dgm:spPr/>
    </dgm:pt>
  </dgm:ptLst>
  <dgm:cxnLst>
    <dgm:cxn modelId="{56887C07-9C19-499F-86BA-F52CCE58D2A5}" type="presOf" srcId="{D2B66189-B28F-4EB5-9E7D-B4DF93A88EC9}" destId="{70532F28-A1C2-42F1-985E-AC5324E71F2D}" srcOrd="0" destOrd="0" presId="urn:microsoft.com/office/officeart/2018/2/layout/IconCircleList"/>
    <dgm:cxn modelId="{BB45690F-FE9E-4081-B5FE-4B80408B62E9}" type="presOf" srcId="{94088E4D-80CF-4C72-855F-AD6D0769BA0F}" destId="{36C6D9EF-12B0-47C9-AF6B-579F0C3083C6}" srcOrd="0" destOrd="0" presId="urn:microsoft.com/office/officeart/2018/2/layout/IconCircleList"/>
    <dgm:cxn modelId="{F34A451C-8177-4AEA-976C-8424D3123DD9}" type="presOf" srcId="{3EA994A4-FEE0-4302-A579-5F65ECAF5AFB}" destId="{245D4B2D-5DEC-4FEC-AB7C-6150E8BACFF5}" srcOrd="0" destOrd="0" presId="urn:microsoft.com/office/officeart/2018/2/layout/IconCircleList"/>
    <dgm:cxn modelId="{9986D241-9BEB-4777-B99C-994C5CFE11CA}" type="presOf" srcId="{F63452A0-06FF-4EF5-ADA7-771B1BEDE224}" destId="{9EB7B147-EBDB-4F74-A0CD-3CC9518C4B29}" srcOrd="0" destOrd="0" presId="urn:microsoft.com/office/officeart/2018/2/layout/IconCircleList"/>
    <dgm:cxn modelId="{E2695C51-0892-4580-81A4-277F1A62C72C}" srcId="{137089FD-180C-4F36-ADF3-0D1137BFDA99}" destId="{17EFEBF6-61C2-45F3-9EE4-082C36E8F2FD}" srcOrd="1" destOrd="0" parTransId="{72883444-CAC9-438D-B6D9-CCA88783F406}" sibTransId="{CA9B4BCC-F0DC-4DD3-8C03-188B36D899FE}"/>
    <dgm:cxn modelId="{86D03B98-87CA-4F53-B393-3A8CF768B82F}" srcId="{137089FD-180C-4F36-ADF3-0D1137BFDA99}" destId="{58BC7A77-2010-4565-9DB8-7D59F7C00DF7}" srcOrd="4" destOrd="0" parTransId="{6F5B5283-9561-4657-A530-080F5074E6B2}" sibTransId="{F96C865C-EBB2-40C8-A7AE-1CE3AF07C843}"/>
    <dgm:cxn modelId="{FF14209C-BC7C-487F-B004-E12CCAE97F50}" srcId="{137089FD-180C-4F36-ADF3-0D1137BFDA99}" destId="{BEDF3252-4081-41DF-A0E5-D1C990A2CF35}" srcOrd="2" destOrd="0" parTransId="{E7BFAEB4-14E0-4AF1-B8F4-3C4DC50A91EB}" sibTransId="{D2B66189-B28F-4EB5-9E7D-B4DF93A88EC9}"/>
    <dgm:cxn modelId="{CB04D89E-98D9-416E-94AA-C785995289E3}" type="presOf" srcId="{A3FA1045-C7F1-49BA-A663-0F9A0D73B253}" destId="{1CA9C155-8ADA-4EFE-A8EB-7C2F17523601}" srcOrd="0" destOrd="0" presId="urn:microsoft.com/office/officeart/2018/2/layout/IconCircleList"/>
    <dgm:cxn modelId="{37D91FA6-9807-462C-AF5C-6B24B5ABD7AF}" type="presOf" srcId="{BEDF3252-4081-41DF-A0E5-D1C990A2CF35}" destId="{1F664BD8-A8CA-46AD-8623-19C104E1D3C9}" srcOrd="0" destOrd="0" presId="urn:microsoft.com/office/officeart/2018/2/layout/IconCircleList"/>
    <dgm:cxn modelId="{A6671AA9-B23E-4FC9-ABA3-703FC065176C}" type="presOf" srcId="{CA9B4BCC-F0DC-4DD3-8C03-188B36D899FE}" destId="{1606C856-A3F8-474C-B5BC-357DF8C41BEF}" srcOrd="0" destOrd="0" presId="urn:microsoft.com/office/officeart/2018/2/layout/IconCircleList"/>
    <dgm:cxn modelId="{CBA2CDAE-53EA-46A7-B118-279A08E97AE9}" type="presOf" srcId="{58BC7A77-2010-4565-9DB8-7D59F7C00DF7}" destId="{59A049EA-A743-4187-81F0-D82E5B8BCB03}" srcOrd="0" destOrd="0" presId="urn:microsoft.com/office/officeart/2018/2/layout/IconCircleList"/>
    <dgm:cxn modelId="{9EFA99B0-0763-4626-AEAB-6A7C297F118F}" srcId="{137089FD-180C-4F36-ADF3-0D1137BFDA99}" destId="{3EA994A4-FEE0-4302-A579-5F65ECAF5AFB}" srcOrd="0" destOrd="0" parTransId="{AFBC9EBD-BCB8-4CFE-86B7-46405E13185D}" sibTransId="{F63452A0-06FF-4EF5-ADA7-771B1BEDE224}"/>
    <dgm:cxn modelId="{75DE4EB6-D650-455E-8CC6-74E2206D369B}" type="presOf" srcId="{17EFEBF6-61C2-45F3-9EE4-082C36E8F2FD}" destId="{B44BAA13-019C-429D-8AF8-093A56DC9C70}" srcOrd="0" destOrd="0" presId="urn:microsoft.com/office/officeart/2018/2/layout/IconCircleList"/>
    <dgm:cxn modelId="{1016F1CB-0F9D-4253-AD61-370ABF8AA10F}" type="presOf" srcId="{CABE2879-AEE8-4893-9ADF-64AAFCFD0DB8}" destId="{6103D214-9C61-4237-80D0-04D7F2A86A8F}" srcOrd="0" destOrd="0" presId="urn:microsoft.com/office/officeart/2018/2/layout/IconCircleList"/>
    <dgm:cxn modelId="{EE76F8CD-628B-423B-B101-177DFAD81F59}" srcId="{137089FD-180C-4F36-ADF3-0D1137BFDA99}" destId="{A3FA1045-C7F1-49BA-A663-0F9A0D73B253}" srcOrd="5" destOrd="0" parTransId="{C708AE32-7FEA-4089-8593-0F5DD84F4715}" sibTransId="{4ED23DA6-D398-4F73-A05A-5FD7254C8A85}"/>
    <dgm:cxn modelId="{466BF0DA-E981-441E-945A-6A6C30FDE914}" type="presOf" srcId="{137089FD-180C-4F36-ADF3-0D1137BFDA99}" destId="{E8A455FB-3475-49E5-8EB6-A01114F0FA3A}" srcOrd="0" destOrd="0" presId="urn:microsoft.com/office/officeart/2018/2/layout/IconCircleList"/>
    <dgm:cxn modelId="{07F64CE8-1B84-41FF-B414-B9D8C2A8101A}" type="presOf" srcId="{F96C865C-EBB2-40C8-A7AE-1CE3AF07C843}" destId="{D60C2199-C396-4B0D-BF97-6B32CE6BA5EE}" srcOrd="0" destOrd="0" presId="urn:microsoft.com/office/officeart/2018/2/layout/IconCircleList"/>
    <dgm:cxn modelId="{0AC026F7-1E05-48C3-AB78-66DC6D680C40}" srcId="{137089FD-180C-4F36-ADF3-0D1137BFDA99}" destId="{CABE2879-AEE8-4893-9ADF-64AAFCFD0DB8}" srcOrd="3" destOrd="0" parTransId="{A7C09A63-9984-4DBF-84F8-F3876687EB72}" sibTransId="{94088E4D-80CF-4C72-855F-AD6D0769BA0F}"/>
    <dgm:cxn modelId="{BB0ECBDF-4099-4438-A088-056853A6EDAF}" type="presParOf" srcId="{E8A455FB-3475-49E5-8EB6-A01114F0FA3A}" destId="{A493FAAF-C607-44E4-BE29-1C118ADEC2B8}" srcOrd="0" destOrd="0" presId="urn:microsoft.com/office/officeart/2018/2/layout/IconCircleList"/>
    <dgm:cxn modelId="{A62DAC7F-E4FB-4B51-B7A3-80CA6639FE3F}" type="presParOf" srcId="{A493FAAF-C607-44E4-BE29-1C118ADEC2B8}" destId="{239833EB-BC3C-442A-BCC7-2CBF864B9507}" srcOrd="0" destOrd="0" presId="urn:microsoft.com/office/officeart/2018/2/layout/IconCircleList"/>
    <dgm:cxn modelId="{4A4BF92D-3A6E-48C7-B7D9-AF9D5FF376B3}" type="presParOf" srcId="{239833EB-BC3C-442A-BCC7-2CBF864B9507}" destId="{98E1BFB4-AFAC-4C47-874F-AC242195F057}" srcOrd="0" destOrd="0" presId="urn:microsoft.com/office/officeart/2018/2/layout/IconCircleList"/>
    <dgm:cxn modelId="{C366CE53-E4CD-49BF-AFD3-A6603B6BB616}" type="presParOf" srcId="{239833EB-BC3C-442A-BCC7-2CBF864B9507}" destId="{73194963-77E8-4DE1-91D1-DBBC2752DCE2}" srcOrd="1" destOrd="0" presId="urn:microsoft.com/office/officeart/2018/2/layout/IconCircleList"/>
    <dgm:cxn modelId="{923B1601-C804-4C81-8942-B9A007DBD66F}" type="presParOf" srcId="{239833EB-BC3C-442A-BCC7-2CBF864B9507}" destId="{435A94D5-32D4-434E-8D09-3B95309EC347}" srcOrd="2" destOrd="0" presId="urn:microsoft.com/office/officeart/2018/2/layout/IconCircleList"/>
    <dgm:cxn modelId="{B598B674-9B3C-4D99-9919-0C99A1AA804F}" type="presParOf" srcId="{239833EB-BC3C-442A-BCC7-2CBF864B9507}" destId="{245D4B2D-5DEC-4FEC-AB7C-6150E8BACFF5}" srcOrd="3" destOrd="0" presId="urn:microsoft.com/office/officeart/2018/2/layout/IconCircleList"/>
    <dgm:cxn modelId="{08091215-03A3-43C5-8ACB-871762EC7323}" type="presParOf" srcId="{A493FAAF-C607-44E4-BE29-1C118ADEC2B8}" destId="{9EB7B147-EBDB-4F74-A0CD-3CC9518C4B29}" srcOrd="1" destOrd="0" presId="urn:microsoft.com/office/officeart/2018/2/layout/IconCircleList"/>
    <dgm:cxn modelId="{C9CF10A5-480E-4255-B40A-2EFD612EA88C}" type="presParOf" srcId="{A493FAAF-C607-44E4-BE29-1C118ADEC2B8}" destId="{32D945F9-B075-457D-B357-F71ECDAF121A}" srcOrd="2" destOrd="0" presId="urn:microsoft.com/office/officeart/2018/2/layout/IconCircleList"/>
    <dgm:cxn modelId="{E0DFF077-43E4-47FF-A83F-1517989394BC}" type="presParOf" srcId="{32D945F9-B075-457D-B357-F71ECDAF121A}" destId="{37F63B1E-0186-4522-AB1C-97C5665EE1D8}" srcOrd="0" destOrd="0" presId="urn:microsoft.com/office/officeart/2018/2/layout/IconCircleList"/>
    <dgm:cxn modelId="{588FC884-E063-446A-B472-D261B9F64B01}" type="presParOf" srcId="{32D945F9-B075-457D-B357-F71ECDAF121A}" destId="{E5335F07-BF93-476B-8FA4-B057FBC0D83C}" srcOrd="1" destOrd="0" presId="urn:microsoft.com/office/officeart/2018/2/layout/IconCircleList"/>
    <dgm:cxn modelId="{28F09A1F-8025-4967-8810-0DB7A069800B}" type="presParOf" srcId="{32D945F9-B075-457D-B357-F71ECDAF121A}" destId="{AA94F355-A04E-46D2-BDD7-A378C9CF4FD3}" srcOrd="2" destOrd="0" presId="urn:microsoft.com/office/officeart/2018/2/layout/IconCircleList"/>
    <dgm:cxn modelId="{1C0986D7-0B40-4F5B-9372-82E96A86AD1B}" type="presParOf" srcId="{32D945F9-B075-457D-B357-F71ECDAF121A}" destId="{B44BAA13-019C-429D-8AF8-093A56DC9C70}" srcOrd="3" destOrd="0" presId="urn:microsoft.com/office/officeart/2018/2/layout/IconCircleList"/>
    <dgm:cxn modelId="{A16406D7-5216-4A41-809A-416DE072D534}" type="presParOf" srcId="{A493FAAF-C607-44E4-BE29-1C118ADEC2B8}" destId="{1606C856-A3F8-474C-B5BC-357DF8C41BEF}" srcOrd="3" destOrd="0" presId="urn:microsoft.com/office/officeart/2018/2/layout/IconCircleList"/>
    <dgm:cxn modelId="{DB254DF9-B9EE-45C8-BDB2-529A93109A48}" type="presParOf" srcId="{A493FAAF-C607-44E4-BE29-1C118ADEC2B8}" destId="{151913FF-BF0F-4CF9-B03F-B1BF70BC1CA4}" srcOrd="4" destOrd="0" presId="urn:microsoft.com/office/officeart/2018/2/layout/IconCircleList"/>
    <dgm:cxn modelId="{3CAF64B3-E658-4B5C-9B0A-AB0D3918F184}" type="presParOf" srcId="{151913FF-BF0F-4CF9-B03F-B1BF70BC1CA4}" destId="{93F0814B-F01F-4CF9-9FFC-3A68389806AA}" srcOrd="0" destOrd="0" presId="urn:microsoft.com/office/officeart/2018/2/layout/IconCircleList"/>
    <dgm:cxn modelId="{127CEE32-3FD1-48E8-B12A-BC7898BD2126}" type="presParOf" srcId="{151913FF-BF0F-4CF9-B03F-B1BF70BC1CA4}" destId="{93D8D3CF-B87D-4618-BEED-18AA71C684D0}" srcOrd="1" destOrd="0" presId="urn:microsoft.com/office/officeart/2018/2/layout/IconCircleList"/>
    <dgm:cxn modelId="{96779DF2-8CD9-4348-B577-7E443517D8F4}" type="presParOf" srcId="{151913FF-BF0F-4CF9-B03F-B1BF70BC1CA4}" destId="{7C42B81D-40C3-4C24-9938-0469AF0A7E4D}" srcOrd="2" destOrd="0" presId="urn:microsoft.com/office/officeart/2018/2/layout/IconCircleList"/>
    <dgm:cxn modelId="{C98C1434-F858-4B4C-A3AC-1A1124CAD314}" type="presParOf" srcId="{151913FF-BF0F-4CF9-B03F-B1BF70BC1CA4}" destId="{1F664BD8-A8CA-46AD-8623-19C104E1D3C9}" srcOrd="3" destOrd="0" presId="urn:microsoft.com/office/officeart/2018/2/layout/IconCircleList"/>
    <dgm:cxn modelId="{85EACE77-D9E5-4A14-92C4-24FA3D5472A9}" type="presParOf" srcId="{A493FAAF-C607-44E4-BE29-1C118ADEC2B8}" destId="{70532F28-A1C2-42F1-985E-AC5324E71F2D}" srcOrd="5" destOrd="0" presId="urn:microsoft.com/office/officeart/2018/2/layout/IconCircleList"/>
    <dgm:cxn modelId="{29A1D320-648A-4795-BD0D-5E7FA6ECCCE9}" type="presParOf" srcId="{A493FAAF-C607-44E4-BE29-1C118ADEC2B8}" destId="{BCEFE21C-CDF3-4E5F-946C-9D777274E480}" srcOrd="6" destOrd="0" presId="urn:microsoft.com/office/officeart/2018/2/layout/IconCircleList"/>
    <dgm:cxn modelId="{EFEDFA7B-0402-4506-B749-9DC78C5C0886}" type="presParOf" srcId="{BCEFE21C-CDF3-4E5F-946C-9D777274E480}" destId="{AC297550-74BD-47F4-9B8A-A46954672449}" srcOrd="0" destOrd="0" presId="urn:microsoft.com/office/officeart/2018/2/layout/IconCircleList"/>
    <dgm:cxn modelId="{09480EC9-D3AA-4B7E-9506-DC45448BDC8E}" type="presParOf" srcId="{BCEFE21C-CDF3-4E5F-946C-9D777274E480}" destId="{9918395E-40AB-4584-8439-576F96821065}" srcOrd="1" destOrd="0" presId="urn:microsoft.com/office/officeart/2018/2/layout/IconCircleList"/>
    <dgm:cxn modelId="{25631687-17F4-4BC6-B682-1B6652C785E7}" type="presParOf" srcId="{BCEFE21C-CDF3-4E5F-946C-9D777274E480}" destId="{6DAADE8C-F1E8-4633-BF2A-F5CE3D4283B5}" srcOrd="2" destOrd="0" presId="urn:microsoft.com/office/officeart/2018/2/layout/IconCircleList"/>
    <dgm:cxn modelId="{D7F07C8B-E56D-4601-B5FC-98F6E954FFE6}" type="presParOf" srcId="{BCEFE21C-CDF3-4E5F-946C-9D777274E480}" destId="{6103D214-9C61-4237-80D0-04D7F2A86A8F}" srcOrd="3" destOrd="0" presId="urn:microsoft.com/office/officeart/2018/2/layout/IconCircleList"/>
    <dgm:cxn modelId="{DDB2F40F-4ABE-4705-B745-56B3C8274558}" type="presParOf" srcId="{A493FAAF-C607-44E4-BE29-1C118ADEC2B8}" destId="{36C6D9EF-12B0-47C9-AF6B-579F0C3083C6}" srcOrd="7" destOrd="0" presId="urn:microsoft.com/office/officeart/2018/2/layout/IconCircleList"/>
    <dgm:cxn modelId="{FDCD7299-85CA-4110-B811-1460CFC1D6CF}" type="presParOf" srcId="{A493FAAF-C607-44E4-BE29-1C118ADEC2B8}" destId="{996134B0-1776-47EA-B004-B9CF7915856D}" srcOrd="8" destOrd="0" presId="urn:microsoft.com/office/officeart/2018/2/layout/IconCircleList"/>
    <dgm:cxn modelId="{B1F40DF6-D619-49C6-8329-55B662C105D6}" type="presParOf" srcId="{996134B0-1776-47EA-B004-B9CF7915856D}" destId="{69E0B40B-5036-4BFD-907C-B90AAF777CC4}" srcOrd="0" destOrd="0" presId="urn:microsoft.com/office/officeart/2018/2/layout/IconCircleList"/>
    <dgm:cxn modelId="{0C054055-1045-4E22-9320-6A0D526540BB}" type="presParOf" srcId="{996134B0-1776-47EA-B004-B9CF7915856D}" destId="{624C046A-62E3-4B53-B861-2D26BAB8C9E6}" srcOrd="1" destOrd="0" presId="urn:microsoft.com/office/officeart/2018/2/layout/IconCircleList"/>
    <dgm:cxn modelId="{FB2EA59A-43E9-4B9C-B113-0A77125B23A5}" type="presParOf" srcId="{996134B0-1776-47EA-B004-B9CF7915856D}" destId="{9D217D64-33B4-48D9-BBF8-1FF595FD447E}" srcOrd="2" destOrd="0" presId="urn:microsoft.com/office/officeart/2018/2/layout/IconCircleList"/>
    <dgm:cxn modelId="{38B45AFD-9FD9-4339-A0B1-840794D9D4B2}" type="presParOf" srcId="{996134B0-1776-47EA-B004-B9CF7915856D}" destId="{59A049EA-A743-4187-81F0-D82E5B8BCB03}" srcOrd="3" destOrd="0" presId="urn:microsoft.com/office/officeart/2018/2/layout/IconCircleList"/>
    <dgm:cxn modelId="{1DE31B19-C638-408C-8A4B-DED398F4D022}" type="presParOf" srcId="{A493FAAF-C607-44E4-BE29-1C118ADEC2B8}" destId="{D60C2199-C396-4B0D-BF97-6B32CE6BA5EE}" srcOrd="9" destOrd="0" presId="urn:microsoft.com/office/officeart/2018/2/layout/IconCircleList"/>
    <dgm:cxn modelId="{B4D2E45C-A43E-4228-8D1D-0393B11CCD48}" type="presParOf" srcId="{A493FAAF-C607-44E4-BE29-1C118ADEC2B8}" destId="{6ADD36FB-D560-45DA-B83B-8F2D173AB2F9}" srcOrd="10" destOrd="0" presId="urn:microsoft.com/office/officeart/2018/2/layout/IconCircleList"/>
    <dgm:cxn modelId="{117C11F4-2176-4D8C-B306-570BDD1C4D7A}" type="presParOf" srcId="{6ADD36FB-D560-45DA-B83B-8F2D173AB2F9}" destId="{911DB909-2148-4988-8D73-524527D119F4}" srcOrd="0" destOrd="0" presId="urn:microsoft.com/office/officeart/2018/2/layout/IconCircleList"/>
    <dgm:cxn modelId="{AE2867C6-FB25-4F7F-8E36-2871CA51078F}" type="presParOf" srcId="{6ADD36FB-D560-45DA-B83B-8F2D173AB2F9}" destId="{BB649BCD-85AD-4D12-B077-702D71B4D9B0}" srcOrd="1" destOrd="0" presId="urn:microsoft.com/office/officeart/2018/2/layout/IconCircleList"/>
    <dgm:cxn modelId="{6961C835-C9E9-4295-813E-690A16C4D14C}" type="presParOf" srcId="{6ADD36FB-D560-45DA-B83B-8F2D173AB2F9}" destId="{00FDD79B-962B-4188-9CDE-0C5326CB87B4}" srcOrd="2" destOrd="0" presId="urn:microsoft.com/office/officeart/2018/2/layout/IconCircleList"/>
    <dgm:cxn modelId="{F5667326-3ADA-4B54-B98C-606600E7023B}" type="presParOf" srcId="{6ADD36FB-D560-45DA-B83B-8F2D173AB2F9}" destId="{1CA9C155-8ADA-4EFE-A8EB-7C2F1752360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82EDB5-FF4B-41AA-B8E1-C4B47E1913D2}"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204598AD-FC32-47AA-AEDE-908057F5AE82}">
      <dgm:prSet/>
      <dgm:spPr/>
      <dgm:t>
        <a:bodyPr/>
        <a:lstStyle/>
        <a:p>
          <a:pPr>
            <a:lnSpc>
              <a:spcPct val="100000"/>
            </a:lnSpc>
            <a:defRPr b="1"/>
          </a:pPr>
          <a:r>
            <a:rPr lang="en-US"/>
            <a:t>Project Assignment</a:t>
          </a:r>
        </a:p>
      </dgm:t>
    </dgm:pt>
    <dgm:pt modelId="{822A1B5A-7F22-4FF3-9636-C6D4F3558CEC}" type="parTrans" cxnId="{4F483F5C-2362-4059-A408-28E5D4211240}">
      <dgm:prSet/>
      <dgm:spPr/>
      <dgm:t>
        <a:bodyPr/>
        <a:lstStyle/>
        <a:p>
          <a:endParaRPr lang="en-US"/>
        </a:p>
      </dgm:t>
    </dgm:pt>
    <dgm:pt modelId="{761C4782-1E53-4E0E-A0DE-FA2683853B11}" type="sibTrans" cxnId="{4F483F5C-2362-4059-A408-28E5D4211240}">
      <dgm:prSet/>
      <dgm:spPr/>
      <dgm:t>
        <a:bodyPr/>
        <a:lstStyle/>
        <a:p>
          <a:endParaRPr lang="en-US"/>
        </a:p>
      </dgm:t>
    </dgm:pt>
    <dgm:pt modelId="{24E55538-FC90-44B8-BFB0-15396EE76276}">
      <dgm:prSet custT="1"/>
      <dgm:spPr/>
      <dgm:t>
        <a:bodyPr/>
        <a:lstStyle/>
        <a:p>
          <a:pPr>
            <a:lnSpc>
              <a:spcPct val="100000"/>
            </a:lnSpc>
          </a:pPr>
          <a:r>
            <a:rPr lang="en-US" sz="1800"/>
            <a:t>Minimal assistance/support by instructors</a:t>
          </a:r>
        </a:p>
      </dgm:t>
    </dgm:pt>
    <dgm:pt modelId="{8C7C077D-5EA5-42A1-961B-7CC147143835}" type="parTrans" cxnId="{3F06EF54-BFE1-4224-A5A9-2B8E076E6D94}">
      <dgm:prSet/>
      <dgm:spPr/>
      <dgm:t>
        <a:bodyPr/>
        <a:lstStyle/>
        <a:p>
          <a:endParaRPr lang="en-US"/>
        </a:p>
      </dgm:t>
    </dgm:pt>
    <dgm:pt modelId="{92774C4E-FF52-499A-995B-1AA908FC4F86}" type="sibTrans" cxnId="{3F06EF54-BFE1-4224-A5A9-2B8E076E6D94}">
      <dgm:prSet/>
      <dgm:spPr/>
      <dgm:t>
        <a:bodyPr/>
        <a:lstStyle/>
        <a:p>
          <a:endParaRPr lang="en-US"/>
        </a:p>
      </dgm:t>
    </dgm:pt>
    <dgm:pt modelId="{C1CFC27B-7815-4469-A7C2-AEF3E25BFDB5}">
      <dgm:prSet custT="1"/>
      <dgm:spPr/>
      <dgm:t>
        <a:bodyPr/>
        <a:lstStyle/>
        <a:p>
          <a:pPr>
            <a:lnSpc>
              <a:spcPct val="100000"/>
            </a:lnSpc>
          </a:pPr>
          <a:r>
            <a:rPr lang="en-US" sz="1800"/>
            <a:t>Consultants for same organization</a:t>
          </a:r>
        </a:p>
      </dgm:t>
    </dgm:pt>
    <dgm:pt modelId="{10D5DE80-AC2C-40C7-9A49-DB13FA6DA479}" type="parTrans" cxnId="{0609E87D-D86F-4605-9C22-60966513817C}">
      <dgm:prSet/>
      <dgm:spPr/>
      <dgm:t>
        <a:bodyPr/>
        <a:lstStyle/>
        <a:p>
          <a:endParaRPr lang="en-US"/>
        </a:p>
      </dgm:t>
    </dgm:pt>
    <dgm:pt modelId="{7AF68FC7-FA98-4965-B323-0994C18FF627}" type="sibTrans" cxnId="{0609E87D-D86F-4605-9C22-60966513817C}">
      <dgm:prSet/>
      <dgm:spPr/>
      <dgm:t>
        <a:bodyPr/>
        <a:lstStyle/>
        <a:p>
          <a:endParaRPr lang="en-US"/>
        </a:p>
      </dgm:t>
    </dgm:pt>
    <dgm:pt modelId="{D58E8646-888D-4836-9A85-426FD24D7DFD}">
      <dgm:prSet custT="1"/>
      <dgm:spPr/>
      <dgm:t>
        <a:bodyPr/>
        <a:lstStyle/>
        <a:p>
          <a:pPr>
            <a:lnSpc>
              <a:spcPct val="100000"/>
            </a:lnSpc>
          </a:pPr>
          <a:r>
            <a:rPr lang="en-US" sz="1800"/>
            <a:t>Common objectives</a:t>
          </a:r>
        </a:p>
      </dgm:t>
    </dgm:pt>
    <dgm:pt modelId="{AAE0FAF2-020E-4A63-87BE-CF8B20421AFE}" type="parTrans" cxnId="{55EA28E7-A84A-41CA-9867-5C8259EEB42E}">
      <dgm:prSet/>
      <dgm:spPr/>
      <dgm:t>
        <a:bodyPr/>
        <a:lstStyle/>
        <a:p>
          <a:endParaRPr lang="en-US"/>
        </a:p>
      </dgm:t>
    </dgm:pt>
    <dgm:pt modelId="{EB4A4F8D-3216-414E-ABCE-0C19923552A0}" type="sibTrans" cxnId="{55EA28E7-A84A-41CA-9867-5C8259EEB42E}">
      <dgm:prSet/>
      <dgm:spPr/>
      <dgm:t>
        <a:bodyPr/>
        <a:lstStyle/>
        <a:p>
          <a:endParaRPr lang="en-US"/>
        </a:p>
      </dgm:t>
    </dgm:pt>
    <dgm:pt modelId="{37C68137-38ED-4875-B4B2-7B11B2C37906}">
      <dgm:prSet custT="1"/>
      <dgm:spPr/>
      <dgm:t>
        <a:bodyPr/>
        <a:lstStyle/>
        <a:p>
          <a:pPr>
            <a:lnSpc>
              <a:spcPct val="100000"/>
            </a:lnSpc>
          </a:pPr>
          <a:r>
            <a:rPr lang="en-US" sz="1800"/>
            <a:t>Separate grading rubrics based on SLO’s</a:t>
          </a:r>
        </a:p>
      </dgm:t>
    </dgm:pt>
    <dgm:pt modelId="{82D61BAA-F0A0-4517-BAC3-7CC8A11B5114}" type="parTrans" cxnId="{A36BD7F5-CBEC-4160-94B2-87EEB4F36090}">
      <dgm:prSet/>
      <dgm:spPr/>
      <dgm:t>
        <a:bodyPr/>
        <a:lstStyle/>
        <a:p>
          <a:endParaRPr lang="en-US"/>
        </a:p>
      </dgm:t>
    </dgm:pt>
    <dgm:pt modelId="{BA779EBD-2A6C-4385-9E8F-8736C310D46B}" type="sibTrans" cxnId="{A36BD7F5-CBEC-4160-94B2-87EEB4F36090}">
      <dgm:prSet/>
      <dgm:spPr/>
      <dgm:t>
        <a:bodyPr/>
        <a:lstStyle/>
        <a:p>
          <a:endParaRPr lang="en-US"/>
        </a:p>
      </dgm:t>
    </dgm:pt>
    <dgm:pt modelId="{0FC700B4-FD89-4481-99F3-B3F1D8A5D767}">
      <dgm:prSet/>
      <dgm:spPr/>
      <dgm:t>
        <a:bodyPr/>
        <a:lstStyle/>
        <a:p>
          <a:pPr>
            <a:lnSpc>
              <a:spcPct val="100000"/>
            </a:lnSpc>
            <a:defRPr b="1"/>
          </a:pPr>
          <a:r>
            <a:rPr lang="en-US"/>
            <a:t>Implementation Scope</a:t>
          </a:r>
        </a:p>
      </dgm:t>
    </dgm:pt>
    <dgm:pt modelId="{33FD83FE-16FC-4BFD-8A74-B95546BDAE2E}" type="parTrans" cxnId="{FFECC1A5-F233-4C9D-9D4B-C45639FA8FDC}">
      <dgm:prSet/>
      <dgm:spPr/>
      <dgm:t>
        <a:bodyPr/>
        <a:lstStyle/>
        <a:p>
          <a:endParaRPr lang="en-US"/>
        </a:p>
      </dgm:t>
    </dgm:pt>
    <dgm:pt modelId="{E9096BCA-6645-495A-832B-1F774863F368}" type="sibTrans" cxnId="{FFECC1A5-F233-4C9D-9D4B-C45639FA8FDC}">
      <dgm:prSet/>
      <dgm:spPr/>
      <dgm:t>
        <a:bodyPr/>
        <a:lstStyle/>
        <a:p>
          <a:endParaRPr lang="en-US"/>
        </a:p>
      </dgm:t>
    </dgm:pt>
    <dgm:pt modelId="{51DCDFBA-B734-495D-B299-B39782834A6F}">
      <dgm:prSet custT="1"/>
      <dgm:spPr/>
      <dgm:t>
        <a:bodyPr/>
        <a:lstStyle/>
        <a:p>
          <a:pPr>
            <a:lnSpc>
              <a:spcPct val="100000"/>
            </a:lnSpc>
          </a:pPr>
          <a:r>
            <a:rPr lang="en-US" sz="1800"/>
            <a:t>Required by both</a:t>
          </a:r>
        </a:p>
      </dgm:t>
    </dgm:pt>
    <dgm:pt modelId="{25E8F7B3-4E4B-4C38-9FAE-31C4843064D4}" type="parTrans" cxnId="{1D694961-2A7F-4C2F-BD2A-64015F0337CF}">
      <dgm:prSet/>
      <dgm:spPr/>
      <dgm:t>
        <a:bodyPr/>
        <a:lstStyle/>
        <a:p>
          <a:endParaRPr lang="en-US"/>
        </a:p>
      </dgm:t>
    </dgm:pt>
    <dgm:pt modelId="{117DD7FB-7077-49B6-86E9-8364643AF7E3}" type="sibTrans" cxnId="{1D694961-2A7F-4C2F-BD2A-64015F0337CF}">
      <dgm:prSet/>
      <dgm:spPr/>
      <dgm:t>
        <a:bodyPr/>
        <a:lstStyle/>
        <a:p>
          <a:endParaRPr lang="en-US"/>
        </a:p>
      </dgm:t>
    </dgm:pt>
    <dgm:pt modelId="{DA601AD5-BD99-4A03-9623-06B462B8E131}">
      <dgm:prSet custT="1"/>
      <dgm:spPr/>
      <dgm:t>
        <a:bodyPr/>
        <a:lstStyle/>
        <a:p>
          <a:pPr>
            <a:lnSpc>
              <a:spcPct val="100000"/>
            </a:lnSpc>
          </a:pPr>
          <a:r>
            <a:rPr lang="en-US" sz="1800" dirty="0"/>
            <a:t>Based on cross collaborative interviews</a:t>
          </a:r>
        </a:p>
        <a:p>
          <a:pPr>
            <a:lnSpc>
              <a:spcPct val="100000"/>
            </a:lnSpc>
          </a:pPr>
          <a:r>
            <a:rPr lang="en-US" sz="1800" dirty="0"/>
            <a:t>Remote options using </a:t>
          </a:r>
          <a:r>
            <a:rPr lang="en-US" sz="1800" dirty="0" err="1"/>
            <a:t>NetLabs</a:t>
          </a:r>
          <a:r>
            <a:rPr lang="en-US" sz="1800" dirty="0"/>
            <a:t> Datacenter for combined work</a:t>
          </a:r>
        </a:p>
      </dgm:t>
    </dgm:pt>
    <dgm:pt modelId="{918C9281-EDA2-48D8-AB33-95A4DD212A2B}" type="parTrans" cxnId="{5771B696-CF43-4F8E-B93F-2ACD1E041C1E}">
      <dgm:prSet/>
      <dgm:spPr/>
      <dgm:t>
        <a:bodyPr/>
        <a:lstStyle/>
        <a:p>
          <a:endParaRPr lang="en-US"/>
        </a:p>
      </dgm:t>
    </dgm:pt>
    <dgm:pt modelId="{D063183A-781A-4F83-9242-08D1E125BB57}" type="sibTrans" cxnId="{5771B696-CF43-4F8E-B93F-2ACD1E041C1E}">
      <dgm:prSet/>
      <dgm:spPr/>
      <dgm:t>
        <a:bodyPr/>
        <a:lstStyle/>
        <a:p>
          <a:endParaRPr lang="en-US"/>
        </a:p>
      </dgm:t>
    </dgm:pt>
    <dgm:pt modelId="{B860206B-80EA-4047-AEEA-F9EA6E15A575}">
      <dgm:prSet/>
      <dgm:spPr/>
      <dgm:t>
        <a:bodyPr/>
        <a:lstStyle/>
        <a:p>
          <a:pPr>
            <a:lnSpc>
              <a:spcPct val="100000"/>
            </a:lnSpc>
            <a:defRPr b="1"/>
          </a:pPr>
          <a:r>
            <a:rPr lang="en-US"/>
            <a:t>Combined Presentation</a:t>
          </a:r>
        </a:p>
      </dgm:t>
    </dgm:pt>
    <dgm:pt modelId="{1DCB9FD6-E633-498A-83C4-C8A35C121D72}" type="parTrans" cxnId="{D4E738FE-F029-4D0F-9DFF-D571E480A61C}">
      <dgm:prSet/>
      <dgm:spPr/>
      <dgm:t>
        <a:bodyPr/>
        <a:lstStyle/>
        <a:p>
          <a:endParaRPr lang="en-US"/>
        </a:p>
      </dgm:t>
    </dgm:pt>
    <dgm:pt modelId="{B8FA1FEE-B024-4756-BB19-1B92F564952E}" type="sibTrans" cxnId="{D4E738FE-F029-4D0F-9DFF-D571E480A61C}">
      <dgm:prSet/>
      <dgm:spPr/>
      <dgm:t>
        <a:bodyPr/>
        <a:lstStyle/>
        <a:p>
          <a:endParaRPr lang="en-US"/>
        </a:p>
      </dgm:t>
    </dgm:pt>
    <dgm:pt modelId="{E0C05314-EABF-4DD7-A41C-C91DE29E2802}">
      <dgm:prSet custT="1"/>
      <dgm:spPr/>
      <dgm:t>
        <a:bodyPr/>
        <a:lstStyle/>
        <a:p>
          <a:pPr>
            <a:lnSpc>
              <a:spcPct val="100000"/>
            </a:lnSpc>
          </a:pPr>
          <a:r>
            <a:rPr lang="en-US" sz="1800"/>
            <a:t>Interactive proof of skills</a:t>
          </a:r>
        </a:p>
      </dgm:t>
    </dgm:pt>
    <dgm:pt modelId="{06A6CCC9-DD1E-40C2-A17C-34C97F1940BA}" type="parTrans" cxnId="{99ACD2A7-E73D-404C-87B2-62F46AD21976}">
      <dgm:prSet/>
      <dgm:spPr/>
      <dgm:t>
        <a:bodyPr/>
        <a:lstStyle/>
        <a:p>
          <a:endParaRPr lang="en-US"/>
        </a:p>
      </dgm:t>
    </dgm:pt>
    <dgm:pt modelId="{25AE1267-D3DC-4AAC-8513-F16CD2BA483B}" type="sibTrans" cxnId="{99ACD2A7-E73D-404C-87B2-62F46AD21976}">
      <dgm:prSet/>
      <dgm:spPr/>
      <dgm:t>
        <a:bodyPr/>
        <a:lstStyle/>
        <a:p>
          <a:endParaRPr lang="en-US"/>
        </a:p>
      </dgm:t>
    </dgm:pt>
    <dgm:pt modelId="{87031B65-9AEA-45CB-8E31-BAB0AF54AC54}">
      <dgm:prSet custT="1"/>
      <dgm:spPr/>
      <dgm:t>
        <a:bodyPr/>
        <a:lstStyle/>
        <a:p>
          <a:pPr>
            <a:lnSpc>
              <a:spcPct val="100000"/>
            </a:lnSpc>
          </a:pPr>
          <a:r>
            <a:rPr lang="en-US" sz="1800"/>
            <a:t>Cross-collaboration/multi-faceted skill-based presentation</a:t>
          </a:r>
        </a:p>
      </dgm:t>
    </dgm:pt>
    <dgm:pt modelId="{69CD73CE-8158-4617-96DB-64AB94A73DD2}" type="parTrans" cxnId="{FF6E7607-7F75-48C3-8426-C694553E7D1E}">
      <dgm:prSet/>
      <dgm:spPr/>
      <dgm:t>
        <a:bodyPr/>
        <a:lstStyle/>
        <a:p>
          <a:endParaRPr lang="en-US"/>
        </a:p>
      </dgm:t>
    </dgm:pt>
    <dgm:pt modelId="{637DC673-5C57-46B9-BF6F-B911CC8AB96F}" type="sibTrans" cxnId="{FF6E7607-7F75-48C3-8426-C694553E7D1E}">
      <dgm:prSet/>
      <dgm:spPr/>
      <dgm:t>
        <a:bodyPr/>
        <a:lstStyle/>
        <a:p>
          <a:endParaRPr lang="en-US"/>
        </a:p>
      </dgm:t>
    </dgm:pt>
    <dgm:pt modelId="{47F0C1AA-D5B2-4F6F-8BD6-7521B84951A3}">
      <dgm:prSet/>
      <dgm:spPr/>
      <dgm:t>
        <a:bodyPr/>
        <a:lstStyle/>
        <a:p>
          <a:pPr>
            <a:lnSpc>
              <a:spcPct val="100000"/>
            </a:lnSpc>
            <a:defRPr b="1"/>
          </a:pPr>
          <a:r>
            <a:rPr lang="en-US"/>
            <a:t>Logistics</a:t>
          </a:r>
        </a:p>
      </dgm:t>
    </dgm:pt>
    <dgm:pt modelId="{966A5693-3EB9-4D88-8D3A-AF395B6DE45E}" type="parTrans" cxnId="{A193FE26-23A8-42EA-868D-B428755A242D}">
      <dgm:prSet/>
      <dgm:spPr/>
      <dgm:t>
        <a:bodyPr/>
        <a:lstStyle/>
        <a:p>
          <a:endParaRPr lang="en-US"/>
        </a:p>
      </dgm:t>
    </dgm:pt>
    <dgm:pt modelId="{DB54378C-6B72-47F4-95AC-1016E1C43A87}" type="sibTrans" cxnId="{A193FE26-23A8-42EA-868D-B428755A242D}">
      <dgm:prSet/>
      <dgm:spPr/>
      <dgm:t>
        <a:bodyPr/>
        <a:lstStyle/>
        <a:p>
          <a:endParaRPr lang="en-US"/>
        </a:p>
      </dgm:t>
    </dgm:pt>
    <dgm:pt modelId="{31D30FD4-61E2-4495-B4A4-23A09C1D2526}">
      <dgm:prSet custT="1"/>
      <dgm:spPr/>
      <dgm:t>
        <a:bodyPr/>
        <a:lstStyle/>
        <a:p>
          <a:pPr>
            <a:lnSpc>
              <a:spcPct val="100000"/>
            </a:lnSpc>
          </a:pPr>
          <a:r>
            <a:rPr lang="en-US" sz="1800"/>
            <a:t>Scheduling of classes</a:t>
          </a:r>
        </a:p>
      </dgm:t>
    </dgm:pt>
    <dgm:pt modelId="{C6CE763D-D81C-4E18-B9CC-C8A6C746CB06}" type="parTrans" cxnId="{DBC475B2-CAEA-4F46-B9CD-893B701CF662}">
      <dgm:prSet/>
      <dgm:spPr/>
      <dgm:t>
        <a:bodyPr/>
        <a:lstStyle/>
        <a:p>
          <a:endParaRPr lang="en-US"/>
        </a:p>
      </dgm:t>
    </dgm:pt>
    <dgm:pt modelId="{196E5D9E-78BD-4137-95AE-DF27735490D3}" type="sibTrans" cxnId="{DBC475B2-CAEA-4F46-B9CD-893B701CF662}">
      <dgm:prSet/>
      <dgm:spPr/>
      <dgm:t>
        <a:bodyPr/>
        <a:lstStyle/>
        <a:p>
          <a:endParaRPr lang="en-US"/>
        </a:p>
      </dgm:t>
    </dgm:pt>
    <dgm:pt modelId="{2606A575-ABD9-464E-AE3C-93402B55E926}">
      <dgm:prSet custT="1"/>
      <dgm:spPr/>
      <dgm:t>
        <a:bodyPr/>
        <a:lstStyle/>
        <a:p>
          <a:r>
            <a:rPr lang="en-US" sz="1800" dirty="0"/>
            <a:t>Finding common times remotely for both courses to work on the servers and workstations to complete their project.</a:t>
          </a:r>
        </a:p>
      </dgm:t>
    </dgm:pt>
    <dgm:pt modelId="{8F2C0DC4-5661-48EC-83E0-A98E637BA740}" type="parTrans" cxnId="{4BA59F0F-BE8F-44C9-8F34-58AD9ABA061D}">
      <dgm:prSet/>
      <dgm:spPr/>
      <dgm:t>
        <a:bodyPr/>
        <a:lstStyle/>
        <a:p>
          <a:endParaRPr lang="en-US"/>
        </a:p>
      </dgm:t>
    </dgm:pt>
    <dgm:pt modelId="{CB6F2685-5BA0-4B6A-97AA-DB25C8516AD6}" type="sibTrans" cxnId="{4BA59F0F-BE8F-44C9-8F34-58AD9ABA061D}">
      <dgm:prSet/>
      <dgm:spPr/>
      <dgm:t>
        <a:bodyPr/>
        <a:lstStyle/>
        <a:p>
          <a:endParaRPr lang="en-US"/>
        </a:p>
      </dgm:t>
    </dgm:pt>
    <dgm:pt modelId="{D9F9470C-1CEC-4658-BFB3-3D78EE58671C}" type="pres">
      <dgm:prSet presAssocID="{9A82EDB5-FF4B-41AA-B8E1-C4B47E1913D2}" presName="Name0" presStyleCnt="0">
        <dgm:presLayoutVars>
          <dgm:dir/>
          <dgm:animLvl val="lvl"/>
          <dgm:resizeHandles val="exact"/>
        </dgm:presLayoutVars>
      </dgm:prSet>
      <dgm:spPr/>
    </dgm:pt>
    <dgm:pt modelId="{C29C7C9D-446D-408A-90A1-436ED3A990FA}" type="pres">
      <dgm:prSet presAssocID="{204598AD-FC32-47AA-AEDE-908057F5AE82}" presName="composite" presStyleCnt="0"/>
      <dgm:spPr/>
    </dgm:pt>
    <dgm:pt modelId="{94CAD2E2-D85B-491C-9BD0-F9F2FBB2B605}" type="pres">
      <dgm:prSet presAssocID="{204598AD-FC32-47AA-AEDE-908057F5AE82}" presName="parTx" presStyleLbl="alignNode1" presStyleIdx="0" presStyleCnt="4">
        <dgm:presLayoutVars>
          <dgm:chMax val="0"/>
          <dgm:chPref val="0"/>
        </dgm:presLayoutVars>
      </dgm:prSet>
      <dgm:spPr/>
    </dgm:pt>
    <dgm:pt modelId="{BEB9823D-98F7-428F-B2C5-75DBF9F5CBF9}" type="pres">
      <dgm:prSet presAssocID="{204598AD-FC32-47AA-AEDE-908057F5AE82}" presName="desTx" presStyleLbl="alignAccFollowNode1" presStyleIdx="0" presStyleCnt="4">
        <dgm:presLayoutVars/>
      </dgm:prSet>
      <dgm:spPr/>
    </dgm:pt>
    <dgm:pt modelId="{0089AD24-F2B6-48B7-BBC6-4451CAED41F4}" type="pres">
      <dgm:prSet presAssocID="{761C4782-1E53-4E0E-A0DE-FA2683853B11}" presName="space" presStyleCnt="0"/>
      <dgm:spPr/>
    </dgm:pt>
    <dgm:pt modelId="{CB9F12EC-0A93-402C-9419-451FB162EEEC}" type="pres">
      <dgm:prSet presAssocID="{0FC700B4-FD89-4481-99F3-B3F1D8A5D767}" presName="composite" presStyleCnt="0"/>
      <dgm:spPr/>
    </dgm:pt>
    <dgm:pt modelId="{C98BAC20-7F9E-46E3-9687-8E8BE183B05B}" type="pres">
      <dgm:prSet presAssocID="{0FC700B4-FD89-4481-99F3-B3F1D8A5D767}" presName="parTx" presStyleLbl="alignNode1" presStyleIdx="1" presStyleCnt="4">
        <dgm:presLayoutVars>
          <dgm:chMax val="0"/>
          <dgm:chPref val="0"/>
        </dgm:presLayoutVars>
      </dgm:prSet>
      <dgm:spPr/>
    </dgm:pt>
    <dgm:pt modelId="{DCF29336-4819-4E61-AB82-07828370EF10}" type="pres">
      <dgm:prSet presAssocID="{0FC700B4-FD89-4481-99F3-B3F1D8A5D767}" presName="desTx" presStyleLbl="alignAccFollowNode1" presStyleIdx="1" presStyleCnt="4">
        <dgm:presLayoutVars/>
      </dgm:prSet>
      <dgm:spPr/>
    </dgm:pt>
    <dgm:pt modelId="{41CD9656-2A7C-4158-9B51-CA99CF178075}" type="pres">
      <dgm:prSet presAssocID="{E9096BCA-6645-495A-832B-1F774863F368}" presName="space" presStyleCnt="0"/>
      <dgm:spPr/>
    </dgm:pt>
    <dgm:pt modelId="{DFA94AD9-AC5A-4A57-AFF5-5ED3A0D84325}" type="pres">
      <dgm:prSet presAssocID="{B860206B-80EA-4047-AEEA-F9EA6E15A575}" presName="composite" presStyleCnt="0"/>
      <dgm:spPr/>
    </dgm:pt>
    <dgm:pt modelId="{D924A652-584F-45EC-B563-C1606B8A36A1}" type="pres">
      <dgm:prSet presAssocID="{B860206B-80EA-4047-AEEA-F9EA6E15A575}" presName="parTx" presStyleLbl="alignNode1" presStyleIdx="2" presStyleCnt="4">
        <dgm:presLayoutVars>
          <dgm:chMax val="0"/>
          <dgm:chPref val="0"/>
        </dgm:presLayoutVars>
      </dgm:prSet>
      <dgm:spPr/>
    </dgm:pt>
    <dgm:pt modelId="{6313F0A8-A911-4ED0-B3A2-9AE10D1BA4A9}" type="pres">
      <dgm:prSet presAssocID="{B860206B-80EA-4047-AEEA-F9EA6E15A575}" presName="desTx" presStyleLbl="alignAccFollowNode1" presStyleIdx="2" presStyleCnt="4">
        <dgm:presLayoutVars/>
      </dgm:prSet>
      <dgm:spPr/>
    </dgm:pt>
    <dgm:pt modelId="{2983E28E-9FE9-498E-BE49-815DE52A7FD4}" type="pres">
      <dgm:prSet presAssocID="{B8FA1FEE-B024-4756-BB19-1B92F564952E}" presName="space" presStyleCnt="0"/>
      <dgm:spPr/>
    </dgm:pt>
    <dgm:pt modelId="{1228D18E-A6A1-416B-AFC5-CCB63C3538C3}" type="pres">
      <dgm:prSet presAssocID="{47F0C1AA-D5B2-4F6F-8BD6-7521B84951A3}" presName="composite" presStyleCnt="0"/>
      <dgm:spPr/>
    </dgm:pt>
    <dgm:pt modelId="{3023B4E9-2483-4A41-B653-62AE1B8833A3}" type="pres">
      <dgm:prSet presAssocID="{47F0C1AA-D5B2-4F6F-8BD6-7521B84951A3}" presName="parTx" presStyleLbl="alignNode1" presStyleIdx="3" presStyleCnt="4">
        <dgm:presLayoutVars>
          <dgm:chMax val="0"/>
          <dgm:chPref val="0"/>
        </dgm:presLayoutVars>
      </dgm:prSet>
      <dgm:spPr/>
    </dgm:pt>
    <dgm:pt modelId="{E3225634-6C60-40F8-BD64-3D61145BAE26}" type="pres">
      <dgm:prSet presAssocID="{47F0C1AA-D5B2-4F6F-8BD6-7521B84951A3}" presName="desTx" presStyleLbl="alignAccFollowNode1" presStyleIdx="3" presStyleCnt="4">
        <dgm:presLayoutVars/>
      </dgm:prSet>
      <dgm:spPr/>
    </dgm:pt>
  </dgm:ptLst>
  <dgm:cxnLst>
    <dgm:cxn modelId="{5ADD8604-D42F-4875-A13D-868776FB4C2C}" type="presOf" srcId="{DA601AD5-BD99-4A03-9623-06B462B8E131}" destId="{DCF29336-4819-4E61-AB82-07828370EF10}" srcOrd="0" destOrd="1" presId="urn:microsoft.com/office/officeart/2016/7/layout/HorizontalActionList"/>
    <dgm:cxn modelId="{FF6E7607-7F75-48C3-8426-C694553E7D1E}" srcId="{B860206B-80EA-4047-AEEA-F9EA6E15A575}" destId="{87031B65-9AEA-45CB-8E31-BAB0AF54AC54}" srcOrd="1" destOrd="0" parTransId="{69CD73CE-8158-4617-96DB-64AB94A73DD2}" sibTransId="{637DC673-5C57-46B9-BF6F-B911CC8AB96F}"/>
    <dgm:cxn modelId="{38EA7109-1174-4662-B697-9DB7BB12786E}" type="presOf" srcId="{87031B65-9AEA-45CB-8E31-BAB0AF54AC54}" destId="{6313F0A8-A911-4ED0-B3A2-9AE10D1BA4A9}" srcOrd="0" destOrd="1" presId="urn:microsoft.com/office/officeart/2016/7/layout/HorizontalActionList"/>
    <dgm:cxn modelId="{4BA59F0F-BE8F-44C9-8F34-58AD9ABA061D}" srcId="{47F0C1AA-D5B2-4F6F-8BD6-7521B84951A3}" destId="{2606A575-ABD9-464E-AE3C-93402B55E926}" srcOrd="1" destOrd="0" parTransId="{8F2C0DC4-5661-48EC-83E0-A98E637BA740}" sibTransId="{CB6F2685-5BA0-4B6A-97AA-DB25C8516AD6}"/>
    <dgm:cxn modelId="{A193FE26-23A8-42EA-868D-B428755A242D}" srcId="{9A82EDB5-FF4B-41AA-B8E1-C4B47E1913D2}" destId="{47F0C1AA-D5B2-4F6F-8BD6-7521B84951A3}" srcOrd="3" destOrd="0" parTransId="{966A5693-3EB9-4D88-8D3A-AF395B6DE45E}" sibTransId="{DB54378C-6B72-47F4-95AC-1016E1C43A87}"/>
    <dgm:cxn modelId="{E961D22B-0A64-4368-9B4A-C5811D1C47FA}" type="presOf" srcId="{9A82EDB5-FF4B-41AA-B8E1-C4B47E1913D2}" destId="{D9F9470C-1CEC-4658-BFB3-3D78EE58671C}" srcOrd="0" destOrd="0" presId="urn:microsoft.com/office/officeart/2016/7/layout/HorizontalActionList"/>
    <dgm:cxn modelId="{5114B93F-AC4C-45F1-AF69-6B34BF4D30C0}" type="presOf" srcId="{47F0C1AA-D5B2-4F6F-8BD6-7521B84951A3}" destId="{3023B4E9-2483-4A41-B653-62AE1B8833A3}" srcOrd="0" destOrd="0" presId="urn:microsoft.com/office/officeart/2016/7/layout/HorizontalActionList"/>
    <dgm:cxn modelId="{4F483F5C-2362-4059-A408-28E5D4211240}" srcId="{9A82EDB5-FF4B-41AA-B8E1-C4B47E1913D2}" destId="{204598AD-FC32-47AA-AEDE-908057F5AE82}" srcOrd="0" destOrd="0" parTransId="{822A1B5A-7F22-4FF3-9636-C6D4F3558CEC}" sibTransId="{761C4782-1E53-4E0E-A0DE-FA2683853B11}"/>
    <dgm:cxn modelId="{A52A835E-6E6F-442A-85CF-B2D73EE9D0DC}" type="presOf" srcId="{51DCDFBA-B734-495D-B299-B39782834A6F}" destId="{DCF29336-4819-4E61-AB82-07828370EF10}" srcOrd="0" destOrd="0" presId="urn:microsoft.com/office/officeart/2016/7/layout/HorizontalActionList"/>
    <dgm:cxn modelId="{1D694961-2A7F-4C2F-BD2A-64015F0337CF}" srcId="{0FC700B4-FD89-4481-99F3-B3F1D8A5D767}" destId="{51DCDFBA-B734-495D-B299-B39782834A6F}" srcOrd="0" destOrd="0" parTransId="{25E8F7B3-4E4B-4C38-9FAE-31C4843064D4}" sibTransId="{117DD7FB-7077-49B6-86E9-8364643AF7E3}"/>
    <dgm:cxn modelId="{B1DDB065-75A9-4B49-A0D8-D21EE8C7A024}" type="presOf" srcId="{0FC700B4-FD89-4481-99F3-B3F1D8A5D767}" destId="{C98BAC20-7F9E-46E3-9687-8E8BE183B05B}" srcOrd="0" destOrd="0" presId="urn:microsoft.com/office/officeart/2016/7/layout/HorizontalActionList"/>
    <dgm:cxn modelId="{3F06EF54-BFE1-4224-A5A9-2B8E076E6D94}" srcId="{204598AD-FC32-47AA-AEDE-908057F5AE82}" destId="{24E55538-FC90-44B8-BFB0-15396EE76276}" srcOrd="0" destOrd="0" parTransId="{8C7C077D-5EA5-42A1-961B-7CC147143835}" sibTransId="{92774C4E-FF52-499A-995B-1AA908FC4F86}"/>
    <dgm:cxn modelId="{8577897B-D2E1-4BDF-BF5A-8EB3F8A56872}" type="presOf" srcId="{24E55538-FC90-44B8-BFB0-15396EE76276}" destId="{BEB9823D-98F7-428F-B2C5-75DBF9F5CBF9}" srcOrd="0" destOrd="0" presId="urn:microsoft.com/office/officeart/2016/7/layout/HorizontalActionList"/>
    <dgm:cxn modelId="{0609E87D-D86F-4605-9C22-60966513817C}" srcId="{204598AD-FC32-47AA-AEDE-908057F5AE82}" destId="{C1CFC27B-7815-4469-A7C2-AEF3E25BFDB5}" srcOrd="1" destOrd="0" parTransId="{10D5DE80-AC2C-40C7-9A49-DB13FA6DA479}" sibTransId="{7AF68FC7-FA98-4965-B323-0994C18FF627}"/>
    <dgm:cxn modelId="{A83FB492-19E9-4B29-8D51-5DFF34B0EDCB}" type="presOf" srcId="{C1CFC27B-7815-4469-A7C2-AEF3E25BFDB5}" destId="{BEB9823D-98F7-428F-B2C5-75DBF9F5CBF9}" srcOrd="0" destOrd="1" presId="urn:microsoft.com/office/officeart/2016/7/layout/HorizontalActionList"/>
    <dgm:cxn modelId="{5771B696-CF43-4F8E-B93F-2ACD1E041C1E}" srcId="{0FC700B4-FD89-4481-99F3-B3F1D8A5D767}" destId="{DA601AD5-BD99-4A03-9623-06B462B8E131}" srcOrd="1" destOrd="0" parTransId="{918C9281-EDA2-48D8-AB33-95A4DD212A2B}" sibTransId="{D063183A-781A-4F83-9242-08D1E125BB57}"/>
    <dgm:cxn modelId="{FFECC1A5-F233-4C9D-9D4B-C45639FA8FDC}" srcId="{9A82EDB5-FF4B-41AA-B8E1-C4B47E1913D2}" destId="{0FC700B4-FD89-4481-99F3-B3F1D8A5D767}" srcOrd="1" destOrd="0" parTransId="{33FD83FE-16FC-4BFD-8A74-B95546BDAE2E}" sibTransId="{E9096BCA-6645-495A-832B-1F774863F368}"/>
    <dgm:cxn modelId="{99ACD2A7-E73D-404C-87B2-62F46AD21976}" srcId="{B860206B-80EA-4047-AEEA-F9EA6E15A575}" destId="{E0C05314-EABF-4DD7-A41C-C91DE29E2802}" srcOrd="0" destOrd="0" parTransId="{06A6CCC9-DD1E-40C2-A17C-34C97F1940BA}" sibTransId="{25AE1267-D3DC-4AAC-8513-F16CD2BA483B}"/>
    <dgm:cxn modelId="{8358F9AA-0B18-471A-8317-9448DFC1A1BE}" type="presOf" srcId="{204598AD-FC32-47AA-AEDE-908057F5AE82}" destId="{94CAD2E2-D85B-491C-9BD0-F9F2FBB2B605}" srcOrd="0" destOrd="0" presId="urn:microsoft.com/office/officeart/2016/7/layout/HorizontalActionList"/>
    <dgm:cxn modelId="{DBC475B2-CAEA-4F46-B9CD-893B701CF662}" srcId="{47F0C1AA-D5B2-4F6F-8BD6-7521B84951A3}" destId="{31D30FD4-61E2-4495-B4A4-23A09C1D2526}" srcOrd="0" destOrd="0" parTransId="{C6CE763D-D81C-4E18-B9CC-C8A6C746CB06}" sibTransId="{196E5D9E-78BD-4137-95AE-DF27735490D3}"/>
    <dgm:cxn modelId="{231BFFBD-277D-461F-B4B0-FA5D9841C494}" type="presOf" srcId="{D58E8646-888D-4836-9A85-426FD24D7DFD}" destId="{BEB9823D-98F7-428F-B2C5-75DBF9F5CBF9}" srcOrd="0" destOrd="2" presId="urn:microsoft.com/office/officeart/2016/7/layout/HorizontalActionList"/>
    <dgm:cxn modelId="{1D116DBF-69A9-44BF-A659-FD371882730F}" type="presOf" srcId="{B860206B-80EA-4047-AEEA-F9EA6E15A575}" destId="{D924A652-584F-45EC-B563-C1606B8A36A1}" srcOrd="0" destOrd="0" presId="urn:microsoft.com/office/officeart/2016/7/layout/HorizontalActionList"/>
    <dgm:cxn modelId="{6A9BA4C7-0D4A-4DB7-8167-6140A56C8810}" type="presOf" srcId="{E0C05314-EABF-4DD7-A41C-C91DE29E2802}" destId="{6313F0A8-A911-4ED0-B3A2-9AE10D1BA4A9}" srcOrd="0" destOrd="0" presId="urn:microsoft.com/office/officeart/2016/7/layout/HorizontalActionList"/>
    <dgm:cxn modelId="{9B6CBED7-5B3D-43B5-94BF-4B4A47A0F549}" type="presOf" srcId="{2606A575-ABD9-464E-AE3C-93402B55E926}" destId="{E3225634-6C60-40F8-BD64-3D61145BAE26}" srcOrd="0" destOrd="1" presId="urn:microsoft.com/office/officeart/2016/7/layout/HorizontalActionList"/>
    <dgm:cxn modelId="{EEA52BDF-3BA5-4950-8584-4217C2BC82A2}" type="presOf" srcId="{37C68137-38ED-4875-B4B2-7B11B2C37906}" destId="{BEB9823D-98F7-428F-B2C5-75DBF9F5CBF9}" srcOrd="0" destOrd="3" presId="urn:microsoft.com/office/officeart/2016/7/layout/HorizontalActionList"/>
    <dgm:cxn modelId="{55EA28E7-A84A-41CA-9867-5C8259EEB42E}" srcId="{204598AD-FC32-47AA-AEDE-908057F5AE82}" destId="{D58E8646-888D-4836-9A85-426FD24D7DFD}" srcOrd="2" destOrd="0" parTransId="{AAE0FAF2-020E-4A63-87BE-CF8B20421AFE}" sibTransId="{EB4A4F8D-3216-414E-ABCE-0C19923552A0}"/>
    <dgm:cxn modelId="{0966A5F0-9B22-429F-87D8-5CBC5D6DBACE}" type="presOf" srcId="{31D30FD4-61E2-4495-B4A4-23A09C1D2526}" destId="{E3225634-6C60-40F8-BD64-3D61145BAE26}" srcOrd="0" destOrd="0" presId="urn:microsoft.com/office/officeart/2016/7/layout/HorizontalActionList"/>
    <dgm:cxn modelId="{A36BD7F5-CBEC-4160-94B2-87EEB4F36090}" srcId="{204598AD-FC32-47AA-AEDE-908057F5AE82}" destId="{37C68137-38ED-4875-B4B2-7B11B2C37906}" srcOrd="3" destOrd="0" parTransId="{82D61BAA-F0A0-4517-BAC3-7CC8A11B5114}" sibTransId="{BA779EBD-2A6C-4385-9E8F-8736C310D46B}"/>
    <dgm:cxn modelId="{D4E738FE-F029-4D0F-9DFF-D571E480A61C}" srcId="{9A82EDB5-FF4B-41AA-B8E1-C4B47E1913D2}" destId="{B860206B-80EA-4047-AEEA-F9EA6E15A575}" srcOrd="2" destOrd="0" parTransId="{1DCB9FD6-E633-498A-83C4-C8A35C121D72}" sibTransId="{B8FA1FEE-B024-4756-BB19-1B92F564952E}"/>
    <dgm:cxn modelId="{3A773AF8-D801-4D2E-8DD8-6BB202941D6C}" type="presParOf" srcId="{D9F9470C-1CEC-4658-BFB3-3D78EE58671C}" destId="{C29C7C9D-446D-408A-90A1-436ED3A990FA}" srcOrd="0" destOrd="0" presId="urn:microsoft.com/office/officeart/2016/7/layout/HorizontalActionList"/>
    <dgm:cxn modelId="{D5D93F0B-61F6-4541-9D5F-5CBF64F4F206}" type="presParOf" srcId="{C29C7C9D-446D-408A-90A1-436ED3A990FA}" destId="{94CAD2E2-D85B-491C-9BD0-F9F2FBB2B605}" srcOrd="0" destOrd="0" presId="urn:microsoft.com/office/officeart/2016/7/layout/HorizontalActionList"/>
    <dgm:cxn modelId="{512F32A9-0B10-4B41-A2D6-C52F0BCF35B0}" type="presParOf" srcId="{C29C7C9D-446D-408A-90A1-436ED3A990FA}" destId="{BEB9823D-98F7-428F-B2C5-75DBF9F5CBF9}" srcOrd="1" destOrd="0" presId="urn:microsoft.com/office/officeart/2016/7/layout/HorizontalActionList"/>
    <dgm:cxn modelId="{F5F4F59F-CD05-4377-AF71-4C6B8B33D480}" type="presParOf" srcId="{D9F9470C-1CEC-4658-BFB3-3D78EE58671C}" destId="{0089AD24-F2B6-48B7-BBC6-4451CAED41F4}" srcOrd="1" destOrd="0" presId="urn:microsoft.com/office/officeart/2016/7/layout/HorizontalActionList"/>
    <dgm:cxn modelId="{1144F8AE-7092-4548-A391-CE5814962C67}" type="presParOf" srcId="{D9F9470C-1CEC-4658-BFB3-3D78EE58671C}" destId="{CB9F12EC-0A93-402C-9419-451FB162EEEC}" srcOrd="2" destOrd="0" presId="urn:microsoft.com/office/officeart/2016/7/layout/HorizontalActionList"/>
    <dgm:cxn modelId="{EFA7DCFE-2A5A-48A3-BE58-987584C10F8E}" type="presParOf" srcId="{CB9F12EC-0A93-402C-9419-451FB162EEEC}" destId="{C98BAC20-7F9E-46E3-9687-8E8BE183B05B}" srcOrd="0" destOrd="0" presId="urn:microsoft.com/office/officeart/2016/7/layout/HorizontalActionList"/>
    <dgm:cxn modelId="{FA0A1B3B-D973-4172-8048-FE06B3CB1646}" type="presParOf" srcId="{CB9F12EC-0A93-402C-9419-451FB162EEEC}" destId="{DCF29336-4819-4E61-AB82-07828370EF10}" srcOrd="1" destOrd="0" presId="urn:microsoft.com/office/officeart/2016/7/layout/HorizontalActionList"/>
    <dgm:cxn modelId="{789CEB68-B0B3-4623-92CD-A4A94CDDB09E}" type="presParOf" srcId="{D9F9470C-1CEC-4658-BFB3-3D78EE58671C}" destId="{41CD9656-2A7C-4158-9B51-CA99CF178075}" srcOrd="3" destOrd="0" presId="urn:microsoft.com/office/officeart/2016/7/layout/HorizontalActionList"/>
    <dgm:cxn modelId="{1BDAF645-6418-4722-BFDB-F09D71DB63E8}" type="presParOf" srcId="{D9F9470C-1CEC-4658-BFB3-3D78EE58671C}" destId="{DFA94AD9-AC5A-4A57-AFF5-5ED3A0D84325}" srcOrd="4" destOrd="0" presId="urn:microsoft.com/office/officeart/2016/7/layout/HorizontalActionList"/>
    <dgm:cxn modelId="{FCD4568C-A3B9-4821-AF58-73C3292CA64B}" type="presParOf" srcId="{DFA94AD9-AC5A-4A57-AFF5-5ED3A0D84325}" destId="{D924A652-584F-45EC-B563-C1606B8A36A1}" srcOrd="0" destOrd="0" presId="urn:microsoft.com/office/officeart/2016/7/layout/HorizontalActionList"/>
    <dgm:cxn modelId="{570CF3B0-4C8D-4F6A-A9AB-E6F0A25B9014}" type="presParOf" srcId="{DFA94AD9-AC5A-4A57-AFF5-5ED3A0D84325}" destId="{6313F0A8-A911-4ED0-B3A2-9AE10D1BA4A9}" srcOrd="1" destOrd="0" presId="urn:microsoft.com/office/officeart/2016/7/layout/HorizontalActionList"/>
    <dgm:cxn modelId="{D06085DC-AE18-4662-B091-2CD0E26F48D5}" type="presParOf" srcId="{D9F9470C-1CEC-4658-BFB3-3D78EE58671C}" destId="{2983E28E-9FE9-498E-BE49-815DE52A7FD4}" srcOrd="5" destOrd="0" presId="urn:microsoft.com/office/officeart/2016/7/layout/HorizontalActionList"/>
    <dgm:cxn modelId="{3840845D-3E96-4F48-8C30-92CA945AD9B5}" type="presParOf" srcId="{D9F9470C-1CEC-4658-BFB3-3D78EE58671C}" destId="{1228D18E-A6A1-416B-AFC5-CCB63C3538C3}" srcOrd="6" destOrd="0" presId="urn:microsoft.com/office/officeart/2016/7/layout/HorizontalActionList"/>
    <dgm:cxn modelId="{F1D06A81-E19A-4F2B-8056-62A734B7FEAD}" type="presParOf" srcId="{1228D18E-A6A1-416B-AFC5-CCB63C3538C3}" destId="{3023B4E9-2483-4A41-B653-62AE1B8833A3}" srcOrd="0" destOrd="0" presId="urn:microsoft.com/office/officeart/2016/7/layout/HorizontalActionList"/>
    <dgm:cxn modelId="{21A7E31F-BED5-4948-A4DD-B283F4F712A9}" type="presParOf" srcId="{1228D18E-A6A1-416B-AFC5-CCB63C3538C3}" destId="{E3225634-6C60-40F8-BD64-3D61145BAE26}"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619F62-FB61-4339-8EAB-89082425ED8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F41FA692-2AE6-4865-8416-0A923ED472D5}">
      <dgm:prSet phldrT="[Text]"/>
      <dgm:spPr/>
      <dgm:t>
        <a:bodyPr/>
        <a:lstStyle/>
        <a:p>
          <a:r>
            <a:rPr lang="en-US" dirty="0"/>
            <a:t>Healthcare Informatics</a:t>
          </a:r>
        </a:p>
      </dgm:t>
    </dgm:pt>
    <dgm:pt modelId="{243394E8-3518-413A-8F8F-87E05603976D}" type="parTrans" cxnId="{8087408B-360E-4C1E-9AAE-DBCC872C9112}">
      <dgm:prSet/>
      <dgm:spPr/>
      <dgm:t>
        <a:bodyPr/>
        <a:lstStyle/>
        <a:p>
          <a:endParaRPr lang="en-US"/>
        </a:p>
      </dgm:t>
    </dgm:pt>
    <dgm:pt modelId="{4FBA7DA7-A279-4C53-87F0-649554B28EED}" type="sibTrans" cxnId="{8087408B-360E-4C1E-9AAE-DBCC872C9112}">
      <dgm:prSet/>
      <dgm:spPr/>
      <dgm:t>
        <a:bodyPr/>
        <a:lstStyle/>
        <a:p>
          <a:endParaRPr lang="en-US"/>
        </a:p>
      </dgm:t>
    </dgm:pt>
    <dgm:pt modelId="{F1BA78C6-45B0-43DA-AF8B-77F2C4A48F3B}">
      <dgm:prSet phldrT="[Text]"/>
      <dgm:spPr/>
      <dgm:t>
        <a:bodyPr/>
        <a:lstStyle/>
        <a:p>
          <a:r>
            <a:rPr lang="en-US" dirty="0"/>
            <a:t>Case study</a:t>
          </a:r>
        </a:p>
      </dgm:t>
    </dgm:pt>
    <dgm:pt modelId="{EF7BC18A-A2B9-401F-BAE1-FF2BED8B42CC}" type="parTrans" cxnId="{D36A42F0-40D5-44F0-8C39-B395F67FF42E}">
      <dgm:prSet/>
      <dgm:spPr/>
      <dgm:t>
        <a:bodyPr/>
        <a:lstStyle/>
        <a:p>
          <a:endParaRPr lang="en-US"/>
        </a:p>
      </dgm:t>
    </dgm:pt>
    <dgm:pt modelId="{7FE74AAA-535A-438B-A1F7-E445E077FF70}" type="sibTrans" cxnId="{D36A42F0-40D5-44F0-8C39-B395F67FF42E}">
      <dgm:prSet/>
      <dgm:spPr/>
      <dgm:t>
        <a:bodyPr/>
        <a:lstStyle/>
        <a:p>
          <a:endParaRPr lang="en-US"/>
        </a:p>
      </dgm:t>
    </dgm:pt>
    <dgm:pt modelId="{0A7F62AA-4814-4226-87A8-B2433795C4D0}">
      <dgm:prSet phldrT="[Text]"/>
      <dgm:spPr/>
      <dgm:t>
        <a:bodyPr/>
        <a:lstStyle/>
        <a:p>
          <a:r>
            <a:rPr lang="en-US" dirty="0"/>
            <a:t>Network Management</a:t>
          </a:r>
        </a:p>
      </dgm:t>
    </dgm:pt>
    <dgm:pt modelId="{0734B8CA-C99F-4D27-ABC6-597CE0ADEA0E}" type="parTrans" cxnId="{69CD1E69-BCC4-4F93-BE29-1F249CF7F9BF}">
      <dgm:prSet/>
      <dgm:spPr/>
      <dgm:t>
        <a:bodyPr/>
        <a:lstStyle/>
        <a:p>
          <a:endParaRPr lang="en-US"/>
        </a:p>
      </dgm:t>
    </dgm:pt>
    <dgm:pt modelId="{0AFEAA72-AB53-4A3D-A9D4-15F2D66D12F9}" type="sibTrans" cxnId="{69CD1E69-BCC4-4F93-BE29-1F249CF7F9BF}">
      <dgm:prSet/>
      <dgm:spPr/>
      <dgm:t>
        <a:bodyPr/>
        <a:lstStyle/>
        <a:p>
          <a:endParaRPr lang="en-US"/>
        </a:p>
      </dgm:t>
    </dgm:pt>
    <dgm:pt modelId="{49B753ED-80D4-402D-8975-77CE0C908B41}">
      <dgm:prSet phldrT="[Text]"/>
      <dgm:spPr/>
      <dgm:t>
        <a:bodyPr/>
        <a:lstStyle/>
        <a:p>
          <a:r>
            <a:rPr lang="en-US" dirty="0"/>
            <a:t>Comprehensive Network Project Plan</a:t>
          </a:r>
        </a:p>
      </dgm:t>
    </dgm:pt>
    <dgm:pt modelId="{C14FBA60-30A6-43A9-BE2D-2D07ECB3E3F5}" type="parTrans" cxnId="{A6FC9CE1-9A04-4E01-9951-DDDD1E693BBC}">
      <dgm:prSet/>
      <dgm:spPr/>
      <dgm:t>
        <a:bodyPr/>
        <a:lstStyle/>
        <a:p>
          <a:endParaRPr lang="en-US"/>
        </a:p>
      </dgm:t>
    </dgm:pt>
    <dgm:pt modelId="{F7DC0D12-9E0E-4501-B141-750FD1330D1A}" type="sibTrans" cxnId="{A6FC9CE1-9A04-4E01-9951-DDDD1E693BBC}">
      <dgm:prSet/>
      <dgm:spPr/>
      <dgm:t>
        <a:bodyPr/>
        <a:lstStyle/>
        <a:p>
          <a:endParaRPr lang="en-US"/>
        </a:p>
      </dgm:t>
    </dgm:pt>
    <dgm:pt modelId="{107FC1D8-51D6-4111-BF22-4DAD046D31A0}">
      <dgm:prSet/>
      <dgm:spPr/>
      <dgm:t>
        <a:bodyPr/>
        <a:lstStyle/>
        <a:p>
          <a:r>
            <a:rPr lang="en-US" dirty="0"/>
            <a:t>Institutional contract</a:t>
          </a:r>
        </a:p>
      </dgm:t>
    </dgm:pt>
    <dgm:pt modelId="{406CEF94-54F5-47C1-991D-C4708A884858}" type="parTrans" cxnId="{AF07AA18-39E9-48C1-A921-589B80D92F90}">
      <dgm:prSet/>
      <dgm:spPr/>
      <dgm:t>
        <a:bodyPr/>
        <a:lstStyle/>
        <a:p>
          <a:endParaRPr lang="en-US"/>
        </a:p>
      </dgm:t>
    </dgm:pt>
    <dgm:pt modelId="{12CFBFAC-A26A-487B-864E-AB2AE3716E06}" type="sibTrans" cxnId="{AF07AA18-39E9-48C1-A921-589B80D92F90}">
      <dgm:prSet/>
      <dgm:spPr/>
      <dgm:t>
        <a:bodyPr/>
        <a:lstStyle/>
        <a:p>
          <a:endParaRPr lang="en-US"/>
        </a:p>
      </dgm:t>
    </dgm:pt>
    <dgm:pt modelId="{29D15C21-CFB2-4137-891A-3DA625D26D58}">
      <dgm:prSet/>
      <dgm:spPr/>
      <dgm:t>
        <a:bodyPr/>
        <a:lstStyle/>
        <a:p>
          <a:r>
            <a:rPr lang="en-US" dirty="0"/>
            <a:t>Feasibility study</a:t>
          </a:r>
        </a:p>
      </dgm:t>
    </dgm:pt>
    <dgm:pt modelId="{B3270576-A6A3-44E9-B492-EA6BFC0478D4}" type="parTrans" cxnId="{87EA9F40-58E1-434D-9754-44A8DCF02328}">
      <dgm:prSet/>
      <dgm:spPr/>
      <dgm:t>
        <a:bodyPr/>
        <a:lstStyle/>
        <a:p>
          <a:endParaRPr lang="en-US"/>
        </a:p>
      </dgm:t>
    </dgm:pt>
    <dgm:pt modelId="{DE6801A0-C47B-4B15-9AA3-4B9DC8DCDB65}" type="sibTrans" cxnId="{87EA9F40-58E1-434D-9754-44A8DCF02328}">
      <dgm:prSet/>
      <dgm:spPr/>
      <dgm:t>
        <a:bodyPr/>
        <a:lstStyle/>
        <a:p>
          <a:endParaRPr lang="en-US"/>
        </a:p>
      </dgm:t>
    </dgm:pt>
    <dgm:pt modelId="{96A7DA16-0DE8-4959-8570-5E31C060DCF2}">
      <dgm:prSet/>
      <dgm:spPr/>
      <dgm:t>
        <a:bodyPr/>
        <a:lstStyle/>
        <a:p>
          <a:r>
            <a:rPr lang="en-US" dirty="0"/>
            <a:t>Data analysis, reports and dashboards</a:t>
          </a:r>
        </a:p>
      </dgm:t>
    </dgm:pt>
    <dgm:pt modelId="{05EA72B1-0F66-4B44-A040-13925BFADC84}" type="parTrans" cxnId="{A14C3286-D7F6-4871-B1E7-8AFB19D6EA49}">
      <dgm:prSet/>
      <dgm:spPr/>
      <dgm:t>
        <a:bodyPr/>
        <a:lstStyle/>
        <a:p>
          <a:endParaRPr lang="en-US"/>
        </a:p>
      </dgm:t>
    </dgm:pt>
    <dgm:pt modelId="{43EDE89D-E3B5-438C-A429-F87917CFB05B}" type="sibTrans" cxnId="{A14C3286-D7F6-4871-B1E7-8AFB19D6EA49}">
      <dgm:prSet/>
      <dgm:spPr/>
      <dgm:t>
        <a:bodyPr/>
        <a:lstStyle/>
        <a:p>
          <a:endParaRPr lang="en-US"/>
        </a:p>
      </dgm:t>
    </dgm:pt>
    <dgm:pt modelId="{3A800267-EE42-44D1-ADB7-2077170D0569}">
      <dgm:prSet/>
      <dgm:spPr/>
      <dgm:t>
        <a:bodyPr/>
        <a:lstStyle/>
        <a:p>
          <a:r>
            <a:rPr lang="en-US" dirty="0"/>
            <a:t>Security plans</a:t>
          </a:r>
        </a:p>
      </dgm:t>
    </dgm:pt>
    <dgm:pt modelId="{B7087DBB-84F5-4D3D-AF8B-AD84BD2E669D}" type="parTrans" cxnId="{E47AC4E4-D025-4D5A-88A8-46DE637A30A6}">
      <dgm:prSet/>
      <dgm:spPr/>
      <dgm:t>
        <a:bodyPr/>
        <a:lstStyle/>
        <a:p>
          <a:endParaRPr lang="en-US"/>
        </a:p>
      </dgm:t>
    </dgm:pt>
    <dgm:pt modelId="{3EE58495-5B06-494A-9FEE-3545F0E08E9B}" type="sibTrans" cxnId="{E47AC4E4-D025-4D5A-88A8-46DE637A30A6}">
      <dgm:prSet/>
      <dgm:spPr/>
      <dgm:t>
        <a:bodyPr/>
        <a:lstStyle/>
        <a:p>
          <a:endParaRPr lang="en-US"/>
        </a:p>
      </dgm:t>
    </dgm:pt>
    <dgm:pt modelId="{B72C2556-C83C-4713-8783-E41DEFA936E0}">
      <dgm:prSet/>
      <dgm:spPr/>
      <dgm:t>
        <a:bodyPr/>
        <a:lstStyle/>
        <a:p>
          <a:r>
            <a:rPr lang="en-US" dirty="0"/>
            <a:t>Testing and implementation plans</a:t>
          </a:r>
        </a:p>
      </dgm:t>
    </dgm:pt>
    <dgm:pt modelId="{311EF838-8759-470D-8CF5-7D9275DF21CF}" type="parTrans" cxnId="{D096D565-A054-455F-BDCF-5AEB1A5A1EFF}">
      <dgm:prSet/>
      <dgm:spPr/>
      <dgm:t>
        <a:bodyPr/>
        <a:lstStyle/>
        <a:p>
          <a:endParaRPr lang="en-US"/>
        </a:p>
      </dgm:t>
    </dgm:pt>
    <dgm:pt modelId="{B1BECC3E-A162-4860-8BF6-5B5D1BE8F39B}" type="sibTrans" cxnId="{D096D565-A054-455F-BDCF-5AEB1A5A1EFF}">
      <dgm:prSet/>
      <dgm:spPr/>
      <dgm:t>
        <a:bodyPr/>
        <a:lstStyle/>
        <a:p>
          <a:endParaRPr lang="en-US"/>
        </a:p>
      </dgm:t>
    </dgm:pt>
    <dgm:pt modelId="{DED38354-8153-4B97-862A-E53F90470A10}">
      <dgm:prSet/>
      <dgm:spPr/>
      <dgm:t>
        <a:bodyPr/>
        <a:lstStyle/>
        <a:p>
          <a:r>
            <a:rPr lang="en-US" dirty="0"/>
            <a:t>Project timeline</a:t>
          </a:r>
        </a:p>
      </dgm:t>
    </dgm:pt>
    <dgm:pt modelId="{7FFFDFF7-3D7B-4B8B-8B7E-45DA1E397133}" type="parTrans" cxnId="{947FF57C-252C-4DC3-97BE-81E31C920940}">
      <dgm:prSet/>
      <dgm:spPr/>
      <dgm:t>
        <a:bodyPr/>
        <a:lstStyle/>
        <a:p>
          <a:endParaRPr lang="en-US"/>
        </a:p>
      </dgm:t>
    </dgm:pt>
    <dgm:pt modelId="{EA2955AC-DA57-44A0-8E10-1F86B2C85C02}" type="sibTrans" cxnId="{947FF57C-252C-4DC3-97BE-81E31C920940}">
      <dgm:prSet/>
      <dgm:spPr/>
      <dgm:t>
        <a:bodyPr/>
        <a:lstStyle/>
        <a:p>
          <a:endParaRPr lang="en-US"/>
        </a:p>
      </dgm:t>
    </dgm:pt>
    <dgm:pt modelId="{C61D15A9-5C65-494C-BF66-12F29B74A219}">
      <dgm:prSet/>
      <dgm:spPr/>
      <dgm:t>
        <a:bodyPr/>
        <a:lstStyle/>
        <a:p>
          <a:r>
            <a:rPr lang="en-US" dirty="0"/>
            <a:t>Software recommendation (EHR system)</a:t>
          </a:r>
        </a:p>
      </dgm:t>
    </dgm:pt>
    <dgm:pt modelId="{A009E728-EE8C-4771-93A4-05F677A07236}" type="parTrans" cxnId="{9FC4223A-80FA-44FB-BB33-69654D529CA6}">
      <dgm:prSet/>
      <dgm:spPr/>
      <dgm:t>
        <a:bodyPr/>
        <a:lstStyle/>
        <a:p>
          <a:endParaRPr lang="en-US"/>
        </a:p>
      </dgm:t>
    </dgm:pt>
    <dgm:pt modelId="{BC9AFC01-DACD-416A-9C9D-BC5243799CB1}" type="sibTrans" cxnId="{9FC4223A-80FA-44FB-BB33-69654D529CA6}">
      <dgm:prSet/>
      <dgm:spPr/>
      <dgm:t>
        <a:bodyPr/>
        <a:lstStyle/>
        <a:p>
          <a:endParaRPr lang="en-US"/>
        </a:p>
      </dgm:t>
    </dgm:pt>
    <dgm:pt modelId="{F2579CF8-0B2A-4222-BEE2-ADFC407C2BE6}">
      <dgm:prSet phldrT="[Text]"/>
      <dgm:spPr/>
      <dgm:t>
        <a:bodyPr/>
        <a:lstStyle/>
        <a:p>
          <a:r>
            <a:rPr lang="en-US" dirty="0"/>
            <a:t>Institutional Contract &amp; Project Plan</a:t>
          </a:r>
        </a:p>
      </dgm:t>
    </dgm:pt>
    <dgm:pt modelId="{943F94FA-999C-45B3-AABD-41A6ED5CAE12}" type="parTrans" cxnId="{32372FA8-F987-454F-BF44-F0A0838DE82D}">
      <dgm:prSet/>
      <dgm:spPr/>
    </dgm:pt>
    <dgm:pt modelId="{FCF1ED15-F1E0-4A87-83B7-673B626E004D}" type="sibTrans" cxnId="{32372FA8-F987-454F-BF44-F0A0838DE82D}">
      <dgm:prSet/>
      <dgm:spPr/>
    </dgm:pt>
    <dgm:pt modelId="{3C1EF20F-3298-4199-9044-BCD738915ABE}">
      <dgm:prSet phldrT="[Text]"/>
      <dgm:spPr/>
      <dgm:t>
        <a:bodyPr/>
        <a:lstStyle/>
        <a:p>
          <a:r>
            <a:rPr lang="en-US" dirty="0"/>
            <a:t>Design and Implement Infrastructure – Remotely</a:t>
          </a:r>
        </a:p>
      </dgm:t>
    </dgm:pt>
    <dgm:pt modelId="{004195BA-15B5-4747-B4EE-76CC5930107E}" type="parTrans" cxnId="{350D7EEB-4A78-4EC5-B334-BBB9E6834FD1}">
      <dgm:prSet/>
      <dgm:spPr/>
    </dgm:pt>
    <dgm:pt modelId="{33DB3D2A-7CB7-4BB4-B1FC-CD7DC680D10E}" type="sibTrans" cxnId="{350D7EEB-4A78-4EC5-B334-BBB9E6834FD1}">
      <dgm:prSet/>
      <dgm:spPr/>
    </dgm:pt>
    <dgm:pt modelId="{07203EBD-2E85-4ECB-BD94-6CB99B1CF227}">
      <dgm:prSet phldrT="[Text]"/>
      <dgm:spPr/>
      <dgm:t>
        <a:bodyPr/>
        <a:lstStyle/>
        <a:p>
          <a:r>
            <a:rPr lang="en-US" dirty="0"/>
            <a:t>Design and Implement Servers and Workstations – Remotely</a:t>
          </a:r>
        </a:p>
      </dgm:t>
    </dgm:pt>
    <dgm:pt modelId="{99E22367-7425-4D5E-8683-F964B1EA974D}" type="parTrans" cxnId="{8A0EA0FC-E34F-477E-99CD-05292A5241B5}">
      <dgm:prSet/>
      <dgm:spPr/>
    </dgm:pt>
    <dgm:pt modelId="{E6ED016B-45E1-420B-82AD-0A261B77256A}" type="sibTrans" cxnId="{8A0EA0FC-E34F-477E-99CD-05292A5241B5}">
      <dgm:prSet/>
      <dgm:spPr/>
    </dgm:pt>
    <dgm:pt modelId="{2E0D66A3-367C-45A5-A38F-28694149A3E0}">
      <dgm:prSet phldrT="[Text]"/>
      <dgm:spPr/>
      <dgm:t>
        <a:bodyPr/>
        <a:lstStyle/>
        <a:p>
          <a:r>
            <a:rPr lang="en-US" dirty="0"/>
            <a:t>Apply Health Care Informatics users and groups</a:t>
          </a:r>
        </a:p>
      </dgm:t>
    </dgm:pt>
    <dgm:pt modelId="{4D04144E-BDC5-49AA-8C1E-429F48820ADD}" type="parTrans" cxnId="{0BD2087B-6CA7-4ECC-8E37-CEE643D9DA95}">
      <dgm:prSet/>
      <dgm:spPr/>
    </dgm:pt>
    <dgm:pt modelId="{7EF3E258-7188-4458-9012-EB51636D5A9D}" type="sibTrans" cxnId="{0BD2087B-6CA7-4ECC-8E37-CEE643D9DA95}">
      <dgm:prSet/>
      <dgm:spPr/>
    </dgm:pt>
    <dgm:pt modelId="{327392F4-BFC0-4874-996A-1FF5B2A2AF56}">
      <dgm:prSet phldrT="[Text]"/>
      <dgm:spPr/>
      <dgm:t>
        <a:bodyPr/>
        <a:lstStyle/>
        <a:p>
          <a:r>
            <a:rPr lang="en-US" dirty="0"/>
            <a:t>Apply Health Care Informatics Security policies</a:t>
          </a:r>
        </a:p>
      </dgm:t>
    </dgm:pt>
    <dgm:pt modelId="{A7BD0B7B-C0DF-4779-8E74-A3C7783A13B8}" type="parTrans" cxnId="{055AB8F3-0D61-4988-8857-4824F01BF684}">
      <dgm:prSet/>
      <dgm:spPr/>
    </dgm:pt>
    <dgm:pt modelId="{266B2151-23D9-46E4-B2BD-DBEF8E89F60B}" type="sibTrans" cxnId="{055AB8F3-0D61-4988-8857-4824F01BF684}">
      <dgm:prSet/>
      <dgm:spPr/>
    </dgm:pt>
    <dgm:pt modelId="{E49D58E4-BAAF-470C-AF36-074BC8B93EFA}">
      <dgm:prSet phldrT="[Text]"/>
      <dgm:spPr/>
      <dgm:t>
        <a:bodyPr/>
        <a:lstStyle/>
        <a:p>
          <a:r>
            <a:rPr lang="en-US" dirty="0"/>
            <a:t>Install Health Care Informatics Software</a:t>
          </a:r>
        </a:p>
      </dgm:t>
    </dgm:pt>
    <dgm:pt modelId="{6B255BA1-CC93-423B-9894-6CC62DBFC36F}" type="parTrans" cxnId="{E9D36B55-3F3A-43DB-B320-C60B2FE30C0B}">
      <dgm:prSet/>
      <dgm:spPr/>
    </dgm:pt>
    <dgm:pt modelId="{ED3BF17E-EFB8-44DA-B19F-DDA6464AAC0D}" type="sibTrans" cxnId="{E9D36B55-3F3A-43DB-B320-C60B2FE30C0B}">
      <dgm:prSet/>
      <dgm:spPr/>
    </dgm:pt>
    <dgm:pt modelId="{12FC8D06-0F09-4A1C-B58F-88967CD2C733}">
      <dgm:prSet phldrT="[Text]"/>
      <dgm:spPr/>
      <dgm:t>
        <a:bodyPr/>
        <a:lstStyle/>
        <a:p>
          <a:r>
            <a:rPr lang="en-US" dirty="0"/>
            <a:t>Develop and deliver help desk for HI team members</a:t>
          </a:r>
        </a:p>
      </dgm:t>
    </dgm:pt>
    <dgm:pt modelId="{C79C0A8A-D1C4-4AFF-9CCA-17538EF92412}" type="parTrans" cxnId="{3D8782FC-688C-40C6-9AE4-FD49B66000C2}">
      <dgm:prSet/>
      <dgm:spPr/>
    </dgm:pt>
    <dgm:pt modelId="{1BFEC63E-69EB-448F-BE72-8F34BC6DA92B}" type="sibTrans" cxnId="{3D8782FC-688C-40C6-9AE4-FD49B66000C2}">
      <dgm:prSet/>
      <dgm:spPr/>
    </dgm:pt>
    <dgm:pt modelId="{BF4AAE5D-91B3-4DCE-BBC5-AFB7376963AF}">
      <dgm:prSet phldrT="[Text]"/>
      <dgm:spPr/>
      <dgm:t>
        <a:bodyPr/>
        <a:lstStyle/>
        <a:p>
          <a:r>
            <a:rPr lang="en-US" dirty="0"/>
            <a:t>Test</a:t>
          </a:r>
        </a:p>
      </dgm:t>
    </dgm:pt>
    <dgm:pt modelId="{BC1FDD0A-C7E8-47BB-8877-3047E405C54E}" type="parTrans" cxnId="{0CF66839-2A37-4576-869E-0A715B2105CB}">
      <dgm:prSet/>
      <dgm:spPr/>
    </dgm:pt>
    <dgm:pt modelId="{382CD96F-0C77-4B4A-81D0-46B288775EE2}" type="sibTrans" cxnId="{0CF66839-2A37-4576-869E-0A715B2105CB}">
      <dgm:prSet/>
      <dgm:spPr/>
    </dgm:pt>
    <dgm:pt modelId="{CFB808D1-313F-4A99-9A00-899D0251E82E}">
      <dgm:prSet phldrT="[Text]"/>
      <dgm:spPr/>
      <dgm:t>
        <a:bodyPr/>
        <a:lstStyle/>
        <a:p>
          <a:r>
            <a:rPr lang="en-US" dirty="0"/>
            <a:t>Final Delivery</a:t>
          </a:r>
        </a:p>
      </dgm:t>
    </dgm:pt>
    <dgm:pt modelId="{CBC30006-EB57-4D13-BACE-0E6BA3E7CA43}" type="parTrans" cxnId="{451656EE-79AB-4A8D-A742-AEF178ADDF47}">
      <dgm:prSet/>
      <dgm:spPr/>
    </dgm:pt>
    <dgm:pt modelId="{7DB62B04-3473-461A-B7DC-A29808056E83}" type="sibTrans" cxnId="{451656EE-79AB-4A8D-A742-AEF178ADDF47}">
      <dgm:prSet/>
      <dgm:spPr/>
    </dgm:pt>
    <dgm:pt modelId="{54AE79C2-D89F-443D-9E67-066EB97A8225}" type="pres">
      <dgm:prSet presAssocID="{C6619F62-FB61-4339-8EAB-89082425ED8E}" presName="Name0" presStyleCnt="0">
        <dgm:presLayoutVars>
          <dgm:dir/>
          <dgm:animLvl val="lvl"/>
          <dgm:resizeHandles/>
        </dgm:presLayoutVars>
      </dgm:prSet>
      <dgm:spPr/>
    </dgm:pt>
    <dgm:pt modelId="{12599027-34BF-483E-85C6-5893494C86CD}" type="pres">
      <dgm:prSet presAssocID="{F41FA692-2AE6-4865-8416-0A923ED472D5}" presName="linNode" presStyleCnt="0"/>
      <dgm:spPr/>
    </dgm:pt>
    <dgm:pt modelId="{1538AFED-760B-4FD5-9A50-1FD214F33E53}" type="pres">
      <dgm:prSet presAssocID="{F41FA692-2AE6-4865-8416-0A923ED472D5}" presName="parentShp" presStyleLbl="node1" presStyleIdx="0" presStyleCnt="2">
        <dgm:presLayoutVars>
          <dgm:bulletEnabled val="1"/>
        </dgm:presLayoutVars>
      </dgm:prSet>
      <dgm:spPr/>
    </dgm:pt>
    <dgm:pt modelId="{10618E24-B164-4C36-9278-853409123BD0}" type="pres">
      <dgm:prSet presAssocID="{F41FA692-2AE6-4865-8416-0A923ED472D5}" presName="childShp" presStyleLbl="bgAccFollowNode1" presStyleIdx="0" presStyleCnt="2">
        <dgm:presLayoutVars>
          <dgm:bulletEnabled val="1"/>
        </dgm:presLayoutVars>
      </dgm:prSet>
      <dgm:spPr/>
    </dgm:pt>
    <dgm:pt modelId="{B0EBA999-B505-4998-AC13-34127AF0E992}" type="pres">
      <dgm:prSet presAssocID="{4FBA7DA7-A279-4C53-87F0-649554B28EED}" presName="spacing" presStyleCnt="0"/>
      <dgm:spPr/>
    </dgm:pt>
    <dgm:pt modelId="{625134E3-544E-432A-BD70-F4EABF14793E}" type="pres">
      <dgm:prSet presAssocID="{0A7F62AA-4814-4226-87A8-B2433795C4D0}" presName="linNode" presStyleCnt="0"/>
      <dgm:spPr/>
    </dgm:pt>
    <dgm:pt modelId="{3AEE4D23-399F-4D8D-8E9D-01A03B2EA313}" type="pres">
      <dgm:prSet presAssocID="{0A7F62AA-4814-4226-87A8-B2433795C4D0}" presName="parentShp" presStyleLbl="node1" presStyleIdx="1" presStyleCnt="2">
        <dgm:presLayoutVars>
          <dgm:bulletEnabled val="1"/>
        </dgm:presLayoutVars>
      </dgm:prSet>
      <dgm:spPr/>
    </dgm:pt>
    <dgm:pt modelId="{CC987EA0-BD85-4A0B-B936-64BC0A8729DC}" type="pres">
      <dgm:prSet presAssocID="{0A7F62AA-4814-4226-87A8-B2433795C4D0}" presName="childShp" presStyleLbl="bgAccFollowNode1" presStyleIdx="1" presStyleCnt="2">
        <dgm:presLayoutVars>
          <dgm:bulletEnabled val="1"/>
        </dgm:presLayoutVars>
      </dgm:prSet>
      <dgm:spPr/>
    </dgm:pt>
  </dgm:ptLst>
  <dgm:cxnLst>
    <dgm:cxn modelId="{C080220C-69C4-4C18-8065-9D109A7AF874}" type="presOf" srcId="{29D15C21-CFB2-4137-891A-3DA625D26D58}" destId="{10618E24-B164-4C36-9278-853409123BD0}" srcOrd="0" destOrd="2" presId="urn:microsoft.com/office/officeart/2005/8/layout/vList6"/>
    <dgm:cxn modelId="{AF07AA18-39E9-48C1-A921-589B80D92F90}" srcId="{F41FA692-2AE6-4865-8416-0A923ED472D5}" destId="{107FC1D8-51D6-4111-BF22-4DAD046D31A0}" srcOrd="1" destOrd="0" parTransId="{406CEF94-54F5-47C1-991D-C4708A884858}" sibTransId="{12CFBFAC-A26A-487B-864E-AB2AE3716E06}"/>
    <dgm:cxn modelId="{001A8021-DD1E-4BD4-A508-78EFE08C8373}" type="presOf" srcId="{B72C2556-C83C-4713-8783-E41DEFA936E0}" destId="{10618E24-B164-4C36-9278-853409123BD0}" srcOrd="0" destOrd="5" presId="urn:microsoft.com/office/officeart/2005/8/layout/vList6"/>
    <dgm:cxn modelId="{58540E23-A450-4A6D-9678-1ADA6211273C}" type="presOf" srcId="{3C1EF20F-3298-4199-9044-BCD738915ABE}" destId="{CC987EA0-BD85-4A0B-B936-64BC0A8729DC}" srcOrd="0" destOrd="2" presId="urn:microsoft.com/office/officeart/2005/8/layout/vList6"/>
    <dgm:cxn modelId="{D636F12F-08AC-413F-9817-5AE2C3ACF041}" type="presOf" srcId="{BF4AAE5D-91B3-4DCE-BBC5-AFB7376963AF}" destId="{CC987EA0-BD85-4A0B-B936-64BC0A8729DC}" srcOrd="0" destOrd="8" presId="urn:microsoft.com/office/officeart/2005/8/layout/vList6"/>
    <dgm:cxn modelId="{E87E6B35-9E44-4C44-9669-7660D9D3782E}" type="presOf" srcId="{E49D58E4-BAAF-470C-AF36-074BC8B93EFA}" destId="{CC987EA0-BD85-4A0B-B936-64BC0A8729DC}" srcOrd="0" destOrd="6" presId="urn:microsoft.com/office/officeart/2005/8/layout/vList6"/>
    <dgm:cxn modelId="{0CF66839-2A37-4576-869E-0A715B2105CB}" srcId="{0A7F62AA-4814-4226-87A8-B2433795C4D0}" destId="{BF4AAE5D-91B3-4DCE-BBC5-AFB7376963AF}" srcOrd="8" destOrd="0" parTransId="{BC1FDD0A-C7E8-47BB-8877-3047E405C54E}" sibTransId="{382CD96F-0C77-4B4A-81D0-46B288775EE2}"/>
    <dgm:cxn modelId="{9FC4223A-80FA-44FB-BB33-69654D529CA6}" srcId="{F41FA692-2AE6-4865-8416-0A923ED472D5}" destId="{C61D15A9-5C65-494C-BF66-12F29B74A219}" srcOrd="7" destOrd="0" parTransId="{A009E728-EE8C-4771-93A4-05F677A07236}" sibTransId="{BC9AFC01-DACD-416A-9C9D-BC5243799CB1}"/>
    <dgm:cxn modelId="{87DDEB3A-ED3F-499D-8255-EDE24E2B1650}" type="presOf" srcId="{F41FA692-2AE6-4865-8416-0A923ED472D5}" destId="{1538AFED-760B-4FD5-9A50-1FD214F33E53}" srcOrd="0" destOrd="0" presId="urn:microsoft.com/office/officeart/2005/8/layout/vList6"/>
    <dgm:cxn modelId="{87EA9F40-58E1-434D-9754-44A8DCF02328}" srcId="{F41FA692-2AE6-4865-8416-0A923ED472D5}" destId="{29D15C21-CFB2-4137-891A-3DA625D26D58}" srcOrd="2" destOrd="0" parTransId="{B3270576-A6A3-44E9-B492-EA6BFC0478D4}" sibTransId="{DE6801A0-C47B-4B15-9AA3-4B9DC8DCDB65}"/>
    <dgm:cxn modelId="{4D2B8A5F-AA36-45BD-AC6B-00FFFE3F96BD}" type="presOf" srcId="{07203EBD-2E85-4ECB-BD94-6CB99B1CF227}" destId="{CC987EA0-BD85-4A0B-B936-64BC0A8729DC}" srcOrd="0" destOrd="3" presId="urn:microsoft.com/office/officeart/2005/8/layout/vList6"/>
    <dgm:cxn modelId="{D096D565-A054-455F-BDCF-5AEB1A5A1EFF}" srcId="{F41FA692-2AE6-4865-8416-0A923ED472D5}" destId="{B72C2556-C83C-4713-8783-E41DEFA936E0}" srcOrd="5" destOrd="0" parTransId="{311EF838-8759-470D-8CF5-7D9275DF21CF}" sibTransId="{B1BECC3E-A162-4860-8BF6-5B5D1BE8F39B}"/>
    <dgm:cxn modelId="{69CD1E69-BCC4-4F93-BE29-1F249CF7F9BF}" srcId="{C6619F62-FB61-4339-8EAB-89082425ED8E}" destId="{0A7F62AA-4814-4226-87A8-B2433795C4D0}" srcOrd="1" destOrd="0" parTransId="{0734B8CA-C99F-4D27-ABC6-597CE0ADEA0E}" sibTransId="{0AFEAA72-AB53-4A3D-A9D4-15F2D66D12F9}"/>
    <dgm:cxn modelId="{E038BC4E-293B-440A-A8E7-9416B403DDA9}" type="presOf" srcId="{0A7F62AA-4814-4226-87A8-B2433795C4D0}" destId="{3AEE4D23-399F-4D8D-8E9D-01A03B2EA313}" srcOrd="0" destOrd="0" presId="urn:microsoft.com/office/officeart/2005/8/layout/vList6"/>
    <dgm:cxn modelId="{E8D1E66E-6D47-4817-9AE8-167E9CC7EEB8}" type="presOf" srcId="{CFB808D1-313F-4A99-9A00-899D0251E82E}" destId="{CC987EA0-BD85-4A0B-B936-64BC0A8729DC}" srcOrd="0" destOrd="9" presId="urn:microsoft.com/office/officeart/2005/8/layout/vList6"/>
    <dgm:cxn modelId="{E9D36B55-3F3A-43DB-B320-C60B2FE30C0B}" srcId="{0A7F62AA-4814-4226-87A8-B2433795C4D0}" destId="{E49D58E4-BAAF-470C-AF36-074BC8B93EFA}" srcOrd="6" destOrd="0" parTransId="{6B255BA1-CC93-423B-9894-6CC62DBFC36F}" sibTransId="{ED3BF17E-EFB8-44DA-B19F-DDA6464AAC0D}"/>
    <dgm:cxn modelId="{903C2276-C113-4C89-A169-DE4F79E234E6}" type="presOf" srcId="{C61D15A9-5C65-494C-BF66-12F29B74A219}" destId="{10618E24-B164-4C36-9278-853409123BD0}" srcOrd="0" destOrd="7" presId="urn:microsoft.com/office/officeart/2005/8/layout/vList6"/>
    <dgm:cxn modelId="{AF748E77-452E-4B9D-840E-CE4879215194}" type="presOf" srcId="{F1BA78C6-45B0-43DA-AF8B-77F2C4A48F3B}" destId="{10618E24-B164-4C36-9278-853409123BD0}" srcOrd="0" destOrd="0" presId="urn:microsoft.com/office/officeart/2005/8/layout/vList6"/>
    <dgm:cxn modelId="{0BD2087B-6CA7-4ECC-8E37-CEE643D9DA95}" srcId="{0A7F62AA-4814-4226-87A8-B2433795C4D0}" destId="{2E0D66A3-367C-45A5-A38F-28694149A3E0}" srcOrd="4" destOrd="0" parTransId="{4D04144E-BDC5-49AA-8C1E-429F48820ADD}" sibTransId="{7EF3E258-7188-4458-9012-EB51636D5A9D}"/>
    <dgm:cxn modelId="{8B104A7B-AAD8-402D-B9F4-5960B0036B09}" type="presOf" srcId="{3A800267-EE42-44D1-ADB7-2077170D0569}" destId="{10618E24-B164-4C36-9278-853409123BD0}" srcOrd="0" destOrd="4" presId="urn:microsoft.com/office/officeart/2005/8/layout/vList6"/>
    <dgm:cxn modelId="{947FF57C-252C-4DC3-97BE-81E31C920940}" srcId="{F41FA692-2AE6-4865-8416-0A923ED472D5}" destId="{DED38354-8153-4B97-862A-E53F90470A10}" srcOrd="6" destOrd="0" parTransId="{7FFFDFF7-3D7B-4B8B-8B7E-45DA1E397133}" sibTransId="{EA2955AC-DA57-44A0-8E10-1F86B2C85C02}"/>
    <dgm:cxn modelId="{A14C3286-D7F6-4871-B1E7-8AFB19D6EA49}" srcId="{F41FA692-2AE6-4865-8416-0A923ED472D5}" destId="{96A7DA16-0DE8-4959-8570-5E31C060DCF2}" srcOrd="3" destOrd="0" parTransId="{05EA72B1-0F66-4B44-A040-13925BFADC84}" sibTransId="{43EDE89D-E3B5-438C-A429-F87917CFB05B}"/>
    <dgm:cxn modelId="{8087408B-360E-4C1E-9AAE-DBCC872C9112}" srcId="{C6619F62-FB61-4339-8EAB-89082425ED8E}" destId="{F41FA692-2AE6-4865-8416-0A923ED472D5}" srcOrd="0" destOrd="0" parTransId="{243394E8-3518-413A-8F8F-87E05603976D}" sibTransId="{4FBA7DA7-A279-4C53-87F0-649554B28EED}"/>
    <dgm:cxn modelId="{5C45F891-2EC9-4EFB-A758-05CE79B1E607}" type="presOf" srcId="{96A7DA16-0DE8-4959-8570-5E31C060DCF2}" destId="{10618E24-B164-4C36-9278-853409123BD0}" srcOrd="0" destOrd="3" presId="urn:microsoft.com/office/officeart/2005/8/layout/vList6"/>
    <dgm:cxn modelId="{F1F5379F-EF91-4D45-9E5C-DD54B1273B14}" type="presOf" srcId="{DED38354-8153-4B97-862A-E53F90470A10}" destId="{10618E24-B164-4C36-9278-853409123BD0}" srcOrd="0" destOrd="6" presId="urn:microsoft.com/office/officeart/2005/8/layout/vList6"/>
    <dgm:cxn modelId="{32372FA8-F987-454F-BF44-F0A0838DE82D}" srcId="{0A7F62AA-4814-4226-87A8-B2433795C4D0}" destId="{F2579CF8-0B2A-4222-BEE2-ADFC407C2BE6}" srcOrd="1" destOrd="0" parTransId="{943F94FA-999C-45B3-AABD-41A6ED5CAE12}" sibTransId="{FCF1ED15-F1E0-4A87-83B7-673B626E004D}"/>
    <dgm:cxn modelId="{DF6B5DB8-26A3-453C-BACF-2A32B060AE48}" type="presOf" srcId="{327392F4-BFC0-4874-996A-1FF5B2A2AF56}" destId="{CC987EA0-BD85-4A0B-B936-64BC0A8729DC}" srcOrd="0" destOrd="5" presId="urn:microsoft.com/office/officeart/2005/8/layout/vList6"/>
    <dgm:cxn modelId="{BB75DEBC-EA2C-42D7-9B6B-651106B7BE67}" type="presOf" srcId="{C6619F62-FB61-4339-8EAB-89082425ED8E}" destId="{54AE79C2-D89F-443D-9E67-066EB97A8225}" srcOrd="0" destOrd="0" presId="urn:microsoft.com/office/officeart/2005/8/layout/vList6"/>
    <dgm:cxn modelId="{404F4DC1-931D-4C61-AAF1-46486556AC36}" type="presOf" srcId="{12FC8D06-0F09-4A1C-B58F-88967CD2C733}" destId="{CC987EA0-BD85-4A0B-B936-64BC0A8729DC}" srcOrd="0" destOrd="7" presId="urn:microsoft.com/office/officeart/2005/8/layout/vList6"/>
    <dgm:cxn modelId="{713082C2-1F7B-4E8E-8A95-485C21FE76C1}" type="presOf" srcId="{F2579CF8-0B2A-4222-BEE2-ADFC407C2BE6}" destId="{CC987EA0-BD85-4A0B-B936-64BC0A8729DC}" srcOrd="0" destOrd="1" presId="urn:microsoft.com/office/officeart/2005/8/layout/vList6"/>
    <dgm:cxn modelId="{847F80C9-877E-4B8A-AF51-B59CD9C6FF41}" type="presOf" srcId="{2E0D66A3-367C-45A5-A38F-28694149A3E0}" destId="{CC987EA0-BD85-4A0B-B936-64BC0A8729DC}" srcOrd="0" destOrd="4" presId="urn:microsoft.com/office/officeart/2005/8/layout/vList6"/>
    <dgm:cxn modelId="{2E074EDD-8210-4133-9E40-FB0B5F94CF51}" type="presOf" srcId="{107FC1D8-51D6-4111-BF22-4DAD046D31A0}" destId="{10618E24-B164-4C36-9278-853409123BD0}" srcOrd="0" destOrd="1" presId="urn:microsoft.com/office/officeart/2005/8/layout/vList6"/>
    <dgm:cxn modelId="{A6FC9CE1-9A04-4E01-9951-DDDD1E693BBC}" srcId="{0A7F62AA-4814-4226-87A8-B2433795C4D0}" destId="{49B753ED-80D4-402D-8975-77CE0C908B41}" srcOrd="0" destOrd="0" parTransId="{C14FBA60-30A6-43A9-BE2D-2D07ECB3E3F5}" sibTransId="{F7DC0D12-9E0E-4501-B141-750FD1330D1A}"/>
    <dgm:cxn modelId="{E47AC4E4-D025-4D5A-88A8-46DE637A30A6}" srcId="{F41FA692-2AE6-4865-8416-0A923ED472D5}" destId="{3A800267-EE42-44D1-ADB7-2077170D0569}" srcOrd="4" destOrd="0" parTransId="{B7087DBB-84F5-4D3D-AF8B-AD84BD2E669D}" sibTransId="{3EE58495-5B06-494A-9FEE-3545F0E08E9B}"/>
    <dgm:cxn modelId="{0787BAE6-AC57-47F0-B8F3-9AA9573F0E29}" type="presOf" srcId="{49B753ED-80D4-402D-8975-77CE0C908B41}" destId="{CC987EA0-BD85-4A0B-B936-64BC0A8729DC}" srcOrd="0" destOrd="0" presId="urn:microsoft.com/office/officeart/2005/8/layout/vList6"/>
    <dgm:cxn modelId="{350D7EEB-4A78-4EC5-B334-BBB9E6834FD1}" srcId="{0A7F62AA-4814-4226-87A8-B2433795C4D0}" destId="{3C1EF20F-3298-4199-9044-BCD738915ABE}" srcOrd="2" destOrd="0" parTransId="{004195BA-15B5-4747-B4EE-76CC5930107E}" sibTransId="{33DB3D2A-7CB7-4BB4-B1FC-CD7DC680D10E}"/>
    <dgm:cxn modelId="{451656EE-79AB-4A8D-A742-AEF178ADDF47}" srcId="{0A7F62AA-4814-4226-87A8-B2433795C4D0}" destId="{CFB808D1-313F-4A99-9A00-899D0251E82E}" srcOrd="9" destOrd="0" parTransId="{CBC30006-EB57-4D13-BACE-0E6BA3E7CA43}" sibTransId="{7DB62B04-3473-461A-B7DC-A29808056E83}"/>
    <dgm:cxn modelId="{D36A42F0-40D5-44F0-8C39-B395F67FF42E}" srcId="{F41FA692-2AE6-4865-8416-0A923ED472D5}" destId="{F1BA78C6-45B0-43DA-AF8B-77F2C4A48F3B}" srcOrd="0" destOrd="0" parTransId="{EF7BC18A-A2B9-401F-BAE1-FF2BED8B42CC}" sibTransId="{7FE74AAA-535A-438B-A1F7-E445E077FF70}"/>
    <dgm:cxn modelId="{055AB8F3-0D61-4988-8857-4824F01BF684}" srcId="{0A7F62AA-4814-4226-87A8-B2433795C4D0}" destId="{327392F4-BFC0-4874-996A-1FF5B2A2AF56}" srcOrd="5" destOrd="0" parTransId="{A7BD0B7B-C0DF-4779-8E74-A3C7783A13B8}" sibTransId="{266B2151-23D9-46E4-B2BD-DBEF8E89F60B}"/>
    <dgm:cxn modelId="{3D8782FC-688C-40C6-9AE4-FD49B66000C2}" srcId="{0A7F62AA-4814-4226-87A8-B2433795C4D0}" destId="{12FC8D06-0F09-4A1C-B58F-88967CD2C733}" srcOrd="7" destOrd="0" parTransId="{C79C0A8A-D1C4-4AFF-9CCA-17538EF92412}" sibTransId="{1BFEC63E-69EB-448F-BE72-8F34BC6DA92B}"/>
    <dgm:cxn modelId="{8A0EA0FC-E34F-477E-99CD-05292A5241B5}" srcId="{0A7F62AA-4814-4226-87A8-B2433795C4D0}" destId="{07203EBD-2E85-4ECB-BD94-6CB99B1CF227}" srcOrd="3" destOrd="0" parTransId="{99E22367-7425-4D5E-8683-F964B1EA974D}" sibTransId="{E6ED016B-45E1-420B-82AD-0A261B77256A}"/>
    <dgm:cxn modelId="{33D81A30-AB32-40A0-B0E5-9E443BB52996}" type="presParOf" srcId="{54AE79C2-D89F-443D-9E67-066EB97A8225}" destId="{12599027-34BF-483E-85C6-5893494C86CD}" srcOrd="0" destOrd="0" presId="urn:microsoft.com/office/officeart/2005/8/layout/vList6"/>
    <dgm:cxn modelId="{309E9D39-1347-47BF-BA53-7EB468B19DAC}" type="presParOf" srcId="{12599027-34BF-483E-85C6-5893494C86CD}" destId="{1538AFED-760B-4FD5-9A50-1FD214F33E53}" srcOrd="0" destOrd="0" presId="urn:microsoft.com/office/officeart/2005/8/layout/vList6"/>
    <dgm:cxn modelId="{A5759249-53F2-4E44-9F47-AE3200937E0D}" type="presParOf" srcId="{12599027-34BF-483E-85C6-5893494C86CD}" destId="{10618E24-B164-4C36-9278-853409123BD0}" srcOrd="1" destOrd="0" presId="urn:microsoft.com/office/officeart/2005/8/layout/vList6"/>
    <dgm:cxn modelId="{ED85EC0E-DA6C-4EE5-9C39-8D4A128AB5D6}" type="presParOf" srcId="{54AE79C2-D89F-443D-9E67-066EB97A8225}" destId="{B0EBA999-B505-4998-AC13-34127AF0E992}" srcOrd="1" destOrd="0" presId="urn:microsoft.com/office/officeart/2005/8/layout/vList6"/>
    <dgm:cxn modelId="{D0D2C279-8CD3-4D61-AE6D-98CA461C5642}" type="presParOf" srcId="{54AE79C2-D89F-443D-9E67-066EB97A8225}" destId="{625134E3-544E-432A-BD70-F4EABF14793E}" srcOrd="2" destOrd="0" presId="urn:microsoft.com/office/officeart/2005/8/layout/vList6"/>
    <dgm:cxn modelId="{9AEF7576-161B-4C5C-A1CE-893C3065AACC}" type="presParOf" srcId="{625134E3-544E-432A-BD70-F4EABF14793E}" destId="{3AEE4D23-399F-4D8D-8E9D-01A03B2EA313}" srcOrd="0" destOrd="0" presId="urn:microsoft.com/office/officeart/2005/8/layout/vList6"/>
    <dgm:cxn modelId="{5DF92532-FCB8-4FE1-ABA6-D961499AF040}" type="presParOf" srcId="{625134E3-544E-432A-BD70-F4EABF14793E}" destId="{CC987EA0-BD85-4A0B-B936-64BC0A8729D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0079C8-937F-4BB3-BAE5-49F6338D2F32}" type="doc">
      <dgm:prSet loTypeId="urn:diagrams.loki3.com/VaryingWidthList" loCatId="list" qsTypeId="urn:microsoft.com/office/officeart/2005/8/quickstyle/simple1" qsCatId="simple" csTypeId="urn:microsoft.com/office/officeart/2005/8/colors/colorful1" csCatId="colorful" phldr="1"/>
      <dgm:spPr/>
    </dgm:pt>
    <dgm:pt modelId="{624ED429-21AD-45E9-A4E8-C21C44DF9850}">
      <dgm:prSet phldrT="[Text]"/>
      <dgm:spPr/>
      <dgm:t>
        <a:bodyPr/>
        <a:lstStyle/>
        <a:p>
          <a:r>
            <a:rPr lang="en-US" dirty="0"/>
            <a:t>Soft Skills</a:t>
          </a:r>
        </a:p>
      </dgm:t>
    </dgm:pt>
    <dgm:pt modelId="{092DDF84-AD2F-45D2-9450-3874A8A7B8EF}" type="parTrans" cxnId="{EE705EC7-6469-40FA-99CE-EDECF2619F7F}">
      <dgm:prSet/>
      <dgm:spPr/>
      <dgm:t>
        <a:bodyPr/>
        <a:lstStyle/>
        <a:p>
          <a:endParaRPr lang="en-US"/>
        </a:p>
      </dgm:t>
    </dgm:pt>
    <dgm:pt modelId="{4BF523B4-22CF-44CC-BD8A-CDAA427DBF95}" type="sibTrans" cxnId="{EE705EC7-6469-40FA-99CE-EDECF2619F7F}">
      <dgm:prSet/>
      <dgm:spPr/>
      <dgm:t>
        <a:bodyPr/>
        <a:lstStyle/>
        <a:p>
          <a:endParaRPr lang="en-US"/>
        </a:p>
      </dgm:t>
    </dgm:pt>
    <dgm:pt modelId="{F09D41DE-F540-4361-8575-903D9A2BC215}">
      <dgm:prSet phldrT="[Text]"/>
      <dgm:spPr/>
      <dgm:t>
        <a:bodyPr/>
        <a:lstStyle/>
        <a:p>
          <a:r>
            <a:rPr lang="en-US" dirty="0"/>
            <a:t>Technical Skills</a:t>
          </a:r>
        </a:p>
      </dgm:t>
    </dgm:pt>
    <dgm:pt modelId="{9AEC20FB-187A-40F8-98EE-7A9C3E3A3B1C}" type="parTrans" cxnId="{B7467C5E-124E-418F-9B6F-5154CC00A106}">
      <dgm:prSet/>
      <dgm:spPr/>
      <dgm:t>
        <a:bodyPr/>
        <a:lstStyle/>
        <a:p>
          <a:endParaRPr lang="en-US"/>
        </a:p>
      </dgm:t>
    </dgm:pt>
    <dgm:pt modelId="{FDDBF4A1-1DBA-4B88-92CA-0D7B233F8849}" type="sibTrans" cxnId="{B7467C5E-124E-418F-9B6F-5154CC00A106}">
      <dgm:prSet/>
      <dgm:spPr/>
      <dgm:t>
        <a:bodyPr/>
        <a:lstStyle/>
        <a:p>
          <a:endParaRPr lang="en-US"/>
        </a:p>
      </dgm:t>
    </dgm:pt>
    <dgm:pt modelId="{3E40D1EB-B95C-4D56-9B25-F42223FE7433}">
      <dgm:prSet phldrT="[Text]"/>
      <dgm:spPr/>
      <dgm:t>
        <a:bodyPr/>
        <a:lstStyle/>
        <a:p>
          <a:r>
            <a:rPr lang="en-US" dirty="0"/>
            <a:t>Presentation Skills</a:t>
          </a:r>
        </a:p>
      </dgm:t>
    </dgm:pt>
    <dgm:pt modelId="{340E5A68-D460-4C89-8601-41F30D549D84}" type="parTrans" cxnId="{CCD6F9D7-C677-436E-B4C5-806562A3BF52}">
      <dgm:prSet/>
      <dgm:spPr/>
      <dgm:t>
        <a:bodyPr/>
        <a:lstStyle/>
        <a:p>
          <a:endParaRPr lang="en-US"/>
        </a:p>
      </dgm:t>
    </dgm:pt>
    <dgm:pt modelId="{36F5981B-6DAE-4EE4-858C-F7BFC19827CA}" type="sibTrans" cxnId="{CCD6F9D7-C677-436E-B4C5-806562A3BF52}">
      <dgm:prSet/>
      <dgm:spPr/>
      <dgm:t>
        <a:bodyPr/>
        <a:lstStyle/>
        <a:p>
          <a:endParaRPr lang="en-US"/>
        </a:p>
      </dgm:t>
    </dgm:pt>
    <dgm:pt modelId="{66C82F45-AB29-46E7-A59D-A6C39654D6CE}">
      <dgm:prSet phldrT="[Text]"/>
      <dgm:spPr/>
      <dgm:t>
        <a:bodyPr/>
        <a:lstStyle/>
        <a:p>
          <a:r>
            <a:rPr lang="en-US" dirty="0"/>
            <a:t>Documentation</a:t>
          </a:r>
        </a:p>
      </dgm:t>
    </dgm:pt>
    <dgm:pt modelId="{5FA3CCEA-83B0-4736-9BC1-D688B2D85191}" type="parTrans" cxnId="{76BB54E4-19A7-4AAC-BCA2-4314EE51F68E}">
      <dgm:prSet/>
      <dgm:spPr/>
      <dgm:t>
        <a:bodyPr/>
        <a:lstStyle/>
        <a:p>
          <a:endParaRPr lang="en-US"/>
        </a:p>
      </dgm:t>
    </dgm:pt>
    <dgm:pt modelId="{C0BD4996-BF38-45F3-ABF1-692DA3D8B104}" type="sibTrans" cxnId="{76BB54E4-19A7-4AAC-BCA2-4314EE51F68E}">
      <dgm:prSet/>
      <dgm:spPr/>
      <dgm:t>
        <a:bodyPr/>
        <a:lstStyle/>
        <a:p>
          <a:endParaRPr lang="en-US"/>
        </a:p>
      </dgm:t>
    </dgm:pt>
    <dgm:pt modelId="{5823A3FC-0EE0-445E-A14A-E8C341780FEE}" type="pres">
      <dgm:prSet presAssocID="{440079C8-937F-4BB3-BAE5-49F6338D2F32}" presName="Name0" presStyleCnt="0">
        <dgm:presLayoutVars>
          <dgm:resizeHandles/>
        </dgm:presLayoutVars>
      </dgm:prSet>
      <dgm:spPr/>
    </dgm:pt>
    <dgm:pt modelId="{95F8DD8E-15B9-4E66-B62B-C2C06951C1A3}" type="pres">
      <dgm:prSet presAssocID="{624ED429-21AD-45E9-A4E8-C21C44DF9850}" presName="text" presStyleLbl="node1" presStyleIdx="0" presStyleCnt="4" custScaleX="166728">
        <dgm:presLayoutVars>
          <dgm:bulletEnabled val="1"/>
        </dgm:presLayoutVars>
      </dgm:prSet>
      <dgm:spPr/>
    </dgm:pt>
    <dgm:pt modelId="{C8F09DC1-8B6C-49E7-8719-3BFACF359C8A}" type="pres">
      <dgm:prSet presAssocID="{4BF523B4-22CF-44CC-BD8A-CDAA427DBF95}" presName="space" presStyleCnt="0"/>
      <dgm:spPr/>
    </dgm:pt>
    <dgm:pt modelId="{AC85EBB3-2A08-41FA-97B5-92A1EAB983F1}" type="pres">
      <dgm:prSet presAssocID="{3E40D1EB-B95C-4D56-9B25-F42223FE7433}" presName="text" presStyleLbl="node1" presStyleIdx="1" presStyleCnt="4" custScaleX="72778">
        <dgm:presLayoutVars>
          <dgm:bulletEnabled val="1"/>
        </dgm:presLayoutVars>
      </dgm:prSet>
      <dgm:spPr/>
    </dgm:pt>
    <dgm:pt modelId="{2D94E4AF-60CA-49B0-A5B0-FCD09FFE6761}" type="pres">
      <dgm:prSet presAssocID="{36F5981B-6DAE-4EE4-858C-F7BFC19827CA}" presName="space" presStyleCnt="0"/>
      <dgm:spPr/>
    </dgm:pt>
    <dgm:pt modelId="{9C20179C-266D-4360-AB90-19CF180FAA63}" type="pres">
      <dgm:prSet presAssocID="{F09D41DE-F540-4361-8575-903D9A2BC215}" presName="text" presStyleLbl="node1" presStyleIdx="2" presStyleCnt="4" custScaleX="134854">
        <dgm:presLayoutVars>
          <dgm:bulletEnabled val="1"/>
        </dgm:presLayoutVars>
      </dgm:prSet>
      <dgm:spPr/>
    </dgm:pt>
    <dgm:pt modelId="{57E7E32C-389B-436C-B1F9-CB265EAFA0A0}" type="pres">
      <dgm:prSet presAssocID="{FDDBF4A1-1DBA-4B88-92CA-0D7B233F8849}" presName="space" presStyleCnt="0"/>
      <dgm:spPr/>
    </dgm:pt>
    <dgm:pt modelId="{760FCC19-905A-4C21-A7CA-28F4EDD71483}" type="pres">
      <dgm:prSet presAssocID="{66C82F45-AB29-46E7-A59D-A6C39654D6CE}" presName="text" presStyleLbl="node1" presStyleIdx="3" presStyleCnt="4" custScaleX="82654">
        <dgm:presLayoutVars>
          <dgm:bulletEnabled val="1"/>
        </dgm:presLayoutVars>
      </dgm:prSet>
      <dgm:spPr/>
    </dgm:pt>
  </dgm:ptLst>
  <dgm:cxnLst>
    <dgm:cxn modelId="{CC621504-AAF2-43B4-B51D-53BF12C2E842}" type="presOf" srcId="{3E40D1EB-B95C-4D56-9B25-F42223FE7433}" destId="{AC85EBB3-2A08-41FA-97B5-92A1EAB983F1}" srcOrd="0" destOrd="0" presId="urn:diagrams.loki3.com/VaryingWidthList"/>
    <dgm:cxn modelId="{9A34FD0B-0682-47B7-A89C-11EB84B14499}" type="presOf" srcId="{66C82F45-AB29-46E7-A59D-A6C39654D6CE}" destId="{760FCC19-905A-4C21-A7CA-28F4EDD71483}" srcOrd="0" destOrd="0" presId="urn:diagrams.loki3.com/VaryingWidthList"/>
    <dgm:cxn modelId="{B7467C5E-124E-418F-9B6F-5154CC00A106}" srcId="{440079C8-937F-4BB3-BAE5-49F6338D2F32}" destId="{F09D41DE-F540-4361-8575-903D9A2BC215}" srcOrd="2" destOrd="0" parTransId="{9AEC20FB-187A-40F8-98EE-7A9C3E3A3B1C}" sibTransId="{FDDBF4A1-1DBA-4B88-92CA-0D7B233F8849}"/>
    <dgm:cxn modelId="{29E3077F-2960-47D4-9390-B3B3CF2635CC}" type="presOf" srcId="{F09D41DE-F540-4361-8575-903D9A2BC215}" destId="{9C20179C-266D-4360-AB90-19CF180FAA63}" srcOrd="0" destOrd="0" presId="urn:diagrams.loki3.com/VaryingWidthList"/>
    <dgm:cxn modelId="{5D33DF97-9C35-445B-9FA7-0EDDCACE9535}" type="presOf" srcId="{440079C8-937F-4BB3-BAE5-49F6338D2F32}" destId="{5823A3FC-0EE0-445E-A14A-E8C341780FEE}" srcOrd="0" destOrd="0" presId="urn:diagrams.loki3.com/VaryingWidthList"/>
    <dgm:cxn modelId="{EE705EC7-6469-40FA-99CE-EDECF2619F7F}" srcId="{440079C8-937F-4BB3-BAE5-49F6338D2F32}" destId="{624ED429-21AD-45E9-A4E8-C21C44DF9850}" srcOrd="0" destOrd="0" parTransId="{092DDF84-AD2F-45D2-9450-3874A8A7B8EF}" sibTransId="{4BF523B4-22CF-44CC-BD8A-CDAA427DBF95}"/>
    <dgm:cxn modelId="{CCD6F9D7-C677-436E-B4C5-806562A3BF52}" srcId="{440079C8-937F-4BB3-BAE5-49F6338D2F32}" destId="{3E40D1EB-B95C-4D56-9B25-F42223FE7433}" srcOrd="1" destOrd="0" parTransId="{340E5A68-D460-4C89-8601-41F30D549D84}" sibTransId="{36F5981B-6DAE-4EE4-858C-F7BFC19827CA}"/>
    <dgm:cxn modelId="{76BB54E4-19A7-4AAC-BCA2-4314EE51F68E}" srcId="{440079C8-937F-4BB3-BAE5-49F6338D2F32}" destId="{66C82F45-AB29-46E7-A59D-A6C39654D6CE}" srcOrd="3" destOrd="0" parTransId="{5FA3CCEA-83B0-4736-9BC1-D688B2D85191}" sibTransId="{C0BD4996-BF38-45F3-ABF1-692DA3D8B104}"/>
    <dgm:cxn modelId="{2DD5C3F8-76E8-48C0-A422-ABB3E05AC772}" type="presOf" srcId="{624ED429-21AD-45E9-A4E8-C21C44DF9850}" destId="{95F8DD8E-15B9-4E66-B62B-C2C06951C1A3}" srcOrd="0" destOrd="0" presId="urn:diagrams.loki3.com/VaryingWidthList"/>
    <dgm:cxn modelId="{591F25C9-1F86-4EF4-87C2-4E1E60E848DB}" type="presParOf" srcId="{5823A3FC-0EE0-445E-A14A-E8C341780FEE}" destId="{95F8DD8E-15B9-4E66-B62B-C2C06951C1A3}" srcOrd="0" destOrd="0" presId="urn:diagrams.loki3.com/VaryingWidthList"/>
    <dgm:cxn modelId="{EFD5447A-0A07-4735-AFA1-9C4323034F44}" type="presParOf" srcId="{5823A3FC-0EE0-445E-A14A-E8C341780FEE}" destId="{C8F09DC1-8B6C-49E7-8719-3BFACF359C8A}" srcOrd="1" destOrd="0" presId="urn:diagrams.loki3.com/VaryingWidthList"/>
    <dgm:cxn modelId="{744D4FC9-E9E8-4B40-917F-608B44E31000}" type="presParOf" srcId="{5823A3FC-0EE0-445E-A14A-E8C341780FEE}" destId="{AC85EBB3-2A08-41FA-97B5-92A1EAB983F1}" srcOrd="2" destOrd="0" presId="urn:diagrams.loki3.com/VaryingWidthList"/>
    <dgm:cxn modelId="{BF71FA13-86B9-4BAD-8282-CE101A9C9CFE}" type="presParOf" srcId="{5823A3FC-0EE0-445E-A14A-E8C341780FEE}" destId="{2D94E4AF-60CA-49B0-A5B0-FCD09FFE6761}" srcOrd="3" destOrd="0" presId="urn:diagrams.loki3.com/VaryingWidthList"/>
    <dgm:cxn modelId="{F701CAEE-9695-4A83-8B37-C01FFE46BF4E}" type="presParOf" srcId="{5823A3FC-0EE0-445E-A14A-E8C341780FEE}" destId="{9C20179C-266D-4360-AB90-19CF180FAA63}" srcOrd="4" destOrd="0" presId="urn:diagrams.loki3.com/VaryingWidthList"/>
    <dgm:cxn modelId="{4DB71523-EC8A-4D29-A22E-4479897BFCB1}" type="presParOf" srcId="{5823A3FC-0EE0-445E-A14A-E8C341780FEE}" destId="{57E7E32C-389B-436C-B1F9-CB265EAFA0A0}" srcOrd="5" destOrd="0" presId="urn:diagrams.loki3.com/VaryingWidthList"/>
    <dgm:cxn modelId="{AC3DF489-6FED-4BDA-80D7-E6B81736A8E5}" type="presParOf" srcId="{5823A3FC-0EE0-445E-A14A-E8C341780FEE}" destId="{760FCC19-905A-4C21-A7CA-28F4EDD71483}" srcOrd="6"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11264-481C-45C6-962C-679D4423B994}">
      <dsp:nvSpPr>
        <dsp:cNvPr id="0" name=""/>
        <dsp:cNvSpPr/>
      </dsp:nvSpPr>
      <dsp:spPr>
        <a:xfrm>
          <a:off x="0" y="0"/>
          <a:ext cx="10087009" cy="171515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Information Technology (IT) curriculum prepares graduates for employment in the technology sector as designers, testers, support technicians, system administrators, developers, or programmers who use computer software and\or hardware to design, process, implement and manage information systems in specialties such as database services, security, business intelligence, healthcare informatics and others depending on the technical path selected within this curriculum. </a:t>
          </a:r>
        </a:p>
      </dsp:txBody>
      <dsp:txXfrm>
        <a:off x="50235" y="50235"/>
        <a:ext cx="8236223" cy="1614685"/>
      </dsp:txXfrm>
    </dsp:sp>
    <dsp:sp modelId="{BA9F4C6E-5D16-404E-BDFE-545A918160C8}">
      <dsp:nvSpPr>
        <dsp:cNvPr id="0" name=""/>
        <dsp:cNvSpPr/>
      </dsp:nvSpPr>
      <dsp:spPr>
        <a:xfrm>
          <a:off x="890030" y="2001014"/>
          <a:ext cx="10087009" cy="171515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Course work includes development of a student’s ability to create, store, communicate, exchange and use information to solve technical issues related to information support and services, interactive media, network systems, programming and software development, information security and other emerging technologies based on the selected area of study.</a:t>
          </a:r>
        </a:p>
      </dsp:txBody>
      <dsp:txXfrm>
        <a:off x="940265" y="2051249"/>
        <a:ext cx="7981658" cy="1614685"/>
      </dsp:txXfrm>
    </dsp:sp>
    <dsp:sp modelId="{2F07D400-CD93-4B35-BC70-C310C5165060}">
      <dsp:nvSpPr>
        <dsp:cNvPr id="0" name=""/>
        <dsp:cNvSpPr/>
      </dsp:nvSpPr>
      <dsp:spPr>
        <a:xfrm>
          <a:off x="1780060" y="4002029"/>
          <a:ext cx="10087009" cy="171515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Graduates should qualify for employment in entry-level positions with businesses, educational systems, and governmental agencies which rely on computer systems to design and manage information. The program will incorporate the competencies of industry-recognized certification exams. </a:t>
          </a:r>
          <a:r>
            <a:rPr lang="en-US" sz="1700" kern="1200" dirty="0"/>
            <a:t>	</a:t>
          </a:r>
        </a:p>
      </dsp:txBody>
      <dsp:txXfrm>
        <a:off x="1830295" y="4052264"/>
        <a:ext cx="7981658" cy="1614685"/>
      </dsp:txXfrm>
    </dsp:sp>
    <dsp:sp modelId="{8E62A4FD-0F68-45E0-B8CE-1588A95600FC}">
      <dsp:nvSpPr>
        <dsp:cNvPr id="0" name=""/>
        <dsp:cNvSpPr/>
      </dsp:nvSpPr>
      <dsp:spPr>
        <a:xfrm>
          <a:off x="8972158" y="1300659"/>
          <a:ext cx="1114851" cy="111485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2999" y="1300659"/>
        <a:ext cx="613169" cy="838925"/>
      </dsp:txXfrm>
    </dsp:sp>
    <dsp:sp modelId="{FF364A38-1B76-4F55-AD67-F48426B9832B}">
      <dsp:nvSpPr>
        <dsp:cNvPr id="0" name=""/>
        <dsp:cNvSpPr/>
      </dsp:nvSpPr>
      <dsp:spPr>
        <a:xfrm>
          <a:off x="9862188" y="3290239"/>
          <a:ext cx="1114851" cy="111485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113029" y="3290239"/>
        <a:ext cx="613169" cy="838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6233A-3CF1-4880-92ED-55AF3C620D48}">
      <dsp:nvSpPr>
        <dsp:cNvPr id="0" name=""/>
        <dsp:cNvSpPr/>
      </dsp:nvSpPr>
      <dsp:spPr>
        <a:xfrm rot="16200000">
          <a:off x="-1878699" y="2922029"/>
          <a:ext cx="4589165" cy="7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8018" bIns="0" numCol="1" spcCol="1270" anchor="t" anchorCtr="0">
          <a:noAutofit/>
        </a:bodyPr>
        <a:lstStyle/>
        <a:p>
          <a:pPr marL="0" lvl="0" indent="0" algn="r" defTabSz="1333500">
            <a:lnSpc>
              <a:spcPct val="90000"/>
            </a:lnSpc>
            <a:spcBef>
              <a:spcPct val="0"/>
            </a:spcBef>
            <a:spcAft>
              <a:spcPct val="35000"/>
            </a:spcAft>
            <a:buNone/>
          </a:pPr>
          <a:r>
            <a:rPr lang="en-US" sz="3000" kern="1200" dirty="0"/>
            <a:t>IT-Healthcare Informatics</a:t>
          </a:r>
        </a:p>
      </dsp:txBody>
      <dsp:txXfrm>
        <a:off x="-1878699" y="2922029"/>
        <a:ext cx="4589165" cy="712083"/>
      </dsp:txXfrm>
    </dsp:sp>
    <dsp:sp modelId="{D7FCB193-B4BA-40E3-BE4B-607ED9AFF6A5}">
      <dsp:nvSpPr>
        <dsp:cNvPr id="0" name=""/>
        <dsp:cNvSpPr/>
      </dsp:nvSpPr>
      <dsp:spPr>
        <a:xfrm>
          <a:off x="1056388" y="519018"/>
          <a:ext cx="3546931" cy="515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28018"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Demonstrate their understanding of healthcare knowledge. </a:t>
          </a:r>
        </a:p>
        <a:p>
          <a:pPr marL="114300" lvl="1" indent="-114300" algn="l" defTabSz="666750">
            <a:lnSpc>
              <a:spcPct val="90000"/>
            </a:lnSpc>
            <a:spcBef>
              <a:spcPct val="0"/>
            </a:spcBef>
            <a:spcAft>
              <a:spcPct val="15000"/>
            </a:spcAft>
            <a:buChar char="•"/>
          </a:pPr>
          <a:r>
            <a:rPr lang="en-US" sz="1500" kern="1200" dirty="0"/>
            <a:t>Document a complete case project definition. </a:t>
          </a:r>
        </a:p>
        <a:p>
          <a:pPr marL="114300" lvl="1" indent="-114300" algn="l" defTabSz="666750">
            <a:lnSpc>
              <a:spcPct val="90000"/>
            </a:lnSpc>
            <a:spcBef>
              <a:spcPct val="0"/>
            </a:spcBef>
            <a:spcAft>
              <a:spcPct val="15000"/>
            </a:spcAft>
            <a:buChar char="•"/>
          </a:pPr>
          <a:r>
            <a:rPr lang="en-US" sz="1500" kern="1200" dirty="0"/>
            <a:t>Show their knowledge of data warehousing and dashboards. </a:t>
          </a:r>
        </a:p>
        <a:p>
          <a:pPr marL="114300" lvl="1" indent="-114300" algn="l" defTabSz="666750">
            <a:lnSpc>
              <a:spcPct val="90000"/>
            </a:lnSpc>
            <a:spcBef>
              <a:spcPct val="0"/>
            </a:spcBef>
            <a:spcAft>
              <a:spcPct val="15000"/>
            </a:spcAft>
            <a:buChar char="•"/>
          </a:pPr>
          <a:r>
            <a:rPr lang="en-US" sz="1500" kern="1200" dirty="0"/>
            <a:t>Demonstrate their knowledge of statistical reporting. </a:t>
          </a:r>
        </a:p>
        <a:p>
          <a:pPr marL="114300" lvl="1" indent="-114300" algn="l" defTabSz="666750">
            <a:lnSpc>
              <a:spcPct val="90000"/>
            </a:lnSpc>
            <a:spcBef>
              <a:spcPct val="0"/>
            </a:spcBef>
            <a:spcAft>
              <a:spcPct val="15000"/>
            </a:spcAft>
            <a:buChar char="•"/>
          </a:pPr>
          <a:r>
            <a:rPr lang="en-US" sz="1500" kern="1200" dirty="0"/>
            <a:t>Document their knowledge of HIPAA compliance. </a:t>
          </a:r>
        </a:p>
        <a:p>
          <a:pPr marL="114300" lvl="1" indent="-114300" algn="l" defTabSz="666750">
            <a:lnSpc>
              <a:spcPct val="90000"/>
            </a:lnSpc>
            <a:spcBef>
              <a:spcPct val="0"/>
            </a:spcBef>
            <a:spcAft>
              <a:spcPct val="15000"/>
            </a:spcAft>
            <a:buChar char="•"/>
          </a:pPr>
          <a:r>
            <a:rPr lang="en-US" sz="1500" kern="1200" dirty="0"/>
            <a:t>Demonstrate their technical and user documentation skills. </a:t>
          </a:r>
        </a:p>
        <a:p>
          <a:pPr marL="114300" lvl="1" indent="-114300" algn="l" defTabSz="666750">
            <a:lnSpc>
              <a:spcPct val="90000"/>
            </a:lnSpc>
            <a:spcBef>
              <a:spcPct val="0"/>
            </a:spcBef>
            <a:spcAft>
              <a:spcPct val="15000"/>
            </a:spcAft>
            <a:buChar char="•"/>
          </a:pPr>
          <a:r>
            <a:rPr lang="en-US" sz="1500" kern="1200" dirty="0"/>
            <a:t>Demonstrate their oral communication skills.</a:t>
          </a:r>
          <a:r>
            <a:rPr lang="en-US" sz="1600" kern="1200" dirty="0"/>
            <a:t> </a:t>
          </a:r>
        </a:p>
      </dsp:txBody>
      <dsp:txXfrm>
        <a:off x="1056388" y="519018"/>
        <a:ext cx="3546931" cy="5157211"/>
      </dsp:txXfrm>
    </dsp:sp>
    <dsp:sp modelId="{49644497-A1D6-4497-B977-D41654CEB0F6}">
      <dsp:nvSpPr>
        <dsp:cNvPr id="0" name=""/>
        <dsp:cNvSpPr/>
      </dsp:nvSpPr>
      <dsp:spPr>
        <a:xfrm>
          <a:off x="0" y="0"/>
          <a:ext cx="1389887" cy="14630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6F21F4-CBEC-43B0-869A-27D80E3D8922}">
      <dsp:nvSpPr>
        <dsp:cNvPr id="0" name=""/>
        <dsp:cNvSpPr/>
      </dsp:nvSpPr>
      <dsp:spPr>
        <a:xfrm rot="16200000">
          <a:off x="3287241" y="2922940"/>
          <a:ext cx="4589165" cy="7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8018" bIns="0" numCol="1" spcCol="1270" anchor="t" anchorCtr="0">
          <a:noAutofit/>
        </a:bodyPr>
        <a:lstStyle/>
        <a:p>
          <a:pPr marL="0" lvl="0" indent="0" algn="r" defTabSz="1333500">
            <a:lnSpc>
              <a:spcPct val="90000"/>
            </a:lnSpc>
            <a:spcBef>
              <a:spcPct val="0"/>
            </a:spcBef>
            <a:spcAft>
              <a:spcPct val="35000"/>
            </a:spcAft>
            <a:buNone/>
          </a:pPr>
          <a:r>
            <a:rPr lang="en-US" sz="3000" kern="1200" dirty="0"/>
            <a:t>IT-Network Management</a:t>
          </a:r>
        </a:p>
      </dsp:txBody>
      <dsp:txXfrm>
        <a:off x="3287241" y="2922940"/>
        <a:ext cx="4589165" cy="712083"/>
      </dsp:txXfrm>
    </dsp:sp>
    <dsp:sp modelId="{125F710B-DD68-46F1-837C-12C9D0EECA70}">
      <dsp:nvSpPr>
        <dsp:cNvPr id="0" name=""/>
        <dsp:cNvSpPr/>
      </dsp:nvSpPr>
      <dsp:spPr>
        <a:xfrm>
          <a:off x="5959892" y="493795"/>
          <a:ext cx="3546931" cy="5160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28018"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Demonstrate their understanding of Network Standards</a:t>
          </a:r>
        </a:p>
        <a:p>
          <a:pPr marL="114300" lvl="1" indent="-114300" algn="l" defTabSz="666750">
            <a:lnSpc>
              <a:spcPct val="90000"/>
            </a:lnSpc>
            <a:spcBef>
              <a:spcPct val="0"/>
            </a:spcBef>
            <a:spcAft>
              <a:spcPct val="15000"/>
            </a:spcAft>
            <a:buChar char="•"/>
          </a:pPr>
          <a:r>
            <a:rPr lang="en-US" sz="1500" kern="1200" dirty="0">
              <a:cs typeface="Calibri"/>
            </a:rPr>
            <a:t>Document a complete Network</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design a complete LAN &amp; WAN</a:t>
          </a:r>
        </a:p>
        <a:p>
          <a:pPr marL="228600" lvl="2" indent="-114300" algn="l" defTabSz="666750">
            <a:lnSpc>
              <a:spcPct val="90000"/>
            </a:lnSpc>
            <a:spcBef>
              <a:spcPct val="0"/>
            </a:spcBef>
            <a:spcAft>
              <a:spcPct val="15000"/>
            </a:spcAft>
            <a:buChar char="•"/>
          </a:pPr>
          <a:r>
            <a:rPr lang="en-US" sz="1500" kern="1200" dirty="0">
              <a:cs typeface="Calibri"/>
            </a:rPr>
            <a:t>Wired and Wireless</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plan and implement an IPv4 Addressing Scheme</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design, implement and document an Active Directory Infrastructure.</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plan and implement Windows and Linux workstations</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plan, implement and document a security policy</a:t>
          </a:r>
        </a:p>
      </dsp:txBody>
      <dsp:txXfrm>
        <a:off x="5959892" y="493795"/>
        <a:ext cx="3546931" cy="5160929"/>
      </dsp:txXfrm>
    </dsp:sp>
    <dsp:sp modelId="{0FD9468B-FAC3-4020-BFCD-EA22A5A47717}">
      <dsp:nvSpPr>
        <dsp:cNvPr id="0" name=""/>
        <dsp:cNvSpPr/>
      </dsp:nvSpPr>
      <dsp:spPr>
        <a:xfrm>
          <a:off x="4605052" y="0"/>
          <a:ext cx="1387551" cy="146486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6233A-3CF1-4880-92ED-55AF3C620D48}">
      <dsp:nvSpPr>
        <dsp:cNvPr id="0" name=""/>
        <dsp:cNvSpPr/>
      </dsp:nvSpPr>
      <dsp:spPr>
        <a:xfrm rot="16200000">
          <a:off x="-1878699" y="2922029"/>
          <a:ext cx="4589165" cy="7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8018" bIns="0" numCol="1" spcCol="1270" anchor="t" anchorCtr="0">
          <a:noAutofit/>
        </a:bodyPr>
        <a:lstStyle/>
        <a:p>
          <a:pPr marL="0" lvl="0" indent="0" algn="r" defTabSz="1333500">
            <a:lnSpc>
              <a:spcPct val="90000"/>
            </a:lnSpc>
            <a:spcBef>
              <a:spcPct val="0"/>
            </a:spcBef>
            <a:spcAft>
              <a:spcPct val="35000"/>
            </a:spcAft>
            <a:buNone/>
          </a:pPr>
          <a:r>
            <a:rPr lang="en-US" sz="3000" kern="1200" dirty="0"/>
            <a:t>IT-Healthcare Informatics</a:t>
          </a:r>
        </a:p>
      </dsp:txBody>
      <dsp:txXfrm>
        <a:off x="-1878699" y="2922029"/>
        <a:ext cx="4589165" cy="712083"/>
      </dsp:txXfrm>
    </dsp:sp>
    <dsp:sp modelId="{D7FCB193-B4BA-40E3-BE4B-607ED9AFF6A5}">
      <dsp:nvSpPr>
        <dsp:cNvPr id="0" name=""/>
        <dsp:cNvSpPr/>
      </dsp:nvSpPr>
      <dsp:spPr>
        <a:xfrm>
          <a:off x="1056388" y="519018"/>
          <a:ext cx="3546931" cy="515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28018" rIns="106680"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71450" lvl="1" indent="-171450" algn="l" defTabSz="800100">
            <a:lnSpc>
              <a:spcPct val="90000"/>
            </a:lnSpc>
            <a:spcBef>
              <a:spcPct val="0"/>
            </a:spcBef>
            <a:spcAft>
              <a:spcPct val="15000"/>
            </a:spcAft>
            <a:buChar char="•"/>
          </a:pPr>
          <a:r>
            <a:rPr lang="en-US" sz="1800" kern="1200" dirty="0"/>
            <a:t>Knowledge of healthcare terminology and practices </a:t>
          </a:r>
        </a:p>
        <a:p>
          <a:pPr marL="171450" lvl="1" indent="-171450" algn="l" defTabSz="800100">
            <a:lnSpc>
              <a:spcPct val="90000"/>
            </a:lnSpc>
            <a:spcBef>
              <a:spcPct val="0"/>
            </a:spcBef>
            <a:spcAft>
              <a:spcPct val="15000"/>
            </a:spcAft>
            <a:buChar char="•"/>
          </a:pPr>
          <a:r>
            <a:rPr lang="en-US" sz="1800" kern="1200" dirty="0"/>
            <a:t>Case project documentation</a:t>
          </a:r>
        </a:p>
        <a:p>
          <a:pPr marL="171450" lvl="1" indent="-171450" algn="l" defTabSz="800100">
            <a:lnSpc>
              <a:spcPct val="90000"/>
            </a:lnSpc>
            <a:spcBef>
              <a:spcPct val="0"/>
            </a:spcBef>
            <a:spcAft>
              <a:spcPct val="15000"/>
            </a:spcAft>
            <a:buChar char="•"/>
          </a:pPr>
          <a:r>
            <a:rPr lang="en-US" sz="1800" kern="1200" dirty="0"/>
            <a:t>Data warehousing and mining skills</a:t>
          </a:r>
        </a:p>
        <a:p>
          <a:pPr marL="171450" lvl="1" indent="-171450" algn="l" defTabSz="800100">
            <a:lnSpc>
              <a:spcPct val="90000"/>
            </a:lnSpc>
            <a:spcBef>
              <a:spcPct val="0"/>
            </a:spcBef>
            <a:spcAft>
              <a:spcPct val="15000"/>
            </a:spcAft>
            <a:buChar char="•"/>
          </a:pPr>
          <a:r>
            <a:rPr lang="en-US" sz="1800" kern="1200" dirty="0"/>
            <a:t>Dashboarding techniques</a:t>
          </a:r>
        </a:p>
        <a:p>
          <a:pPr marL="171450" lvl="1" indent="-171450" algn="l" defTabSz="800100">
            <a:lnSpc>
              <a:spcPct val="90000"/>
            </a:lnSpc>
            <a:spcBef>
              <a:spcPct val="0"/>
            </a:spcBef>
            <a:spcAft>
              <a:spcPct val="15000"/>
            </a:spcAft>
            <a:buChar char="•"/>
          </a:pPr>
          <a:r>
            <a:rPr lang="en-US" sz="1800" kern="1200" dirty="0"/>
            <a:t>Statistical reporting</a:t>
          </a:r>
        </a:p>
        <a:p>
          <a:pPr marL="171450" lvl="1" indent="-171450" algn="l" defTabSz="800100">
            <a:lnSpc>
              <a:spcPct val="90000"/>
            </a:lnSpc>
            <a:spcBef>
              <a:spcPct val="0"/>
            </a:spcBef>
            <a:spcAft>
              <a:spcPct val="15000"/>
            </a:spcAft>
            <a:buChar char="•"/>
          </a:pPr>
          <a:r>
            <a:rPr lang="en-US" sz="1800" kern="1200" dirty="0"/>
            <a:t>HIPAA compliance and regulations</a:t>
          </a:r>
        </a:p>
        <a:p>
          <a:pPr marL="171450" lvl="1" indent="-171450" algn="l" defTabSz="800100">
            <a:lnSpc>
              <a:spcPct val="90000"/>
            </a:lnSpc>
            <a:spcBef>
              <a:spcPct val="0"/>
            </a:spcBef>
            <a:spcAft>
              <a:spcPct val="15000"/>
            </a:spcAft>
            <a:buChar char="•"/>
          </a:pPr>
          <a:r>
            <a:rPr lang="en-US" sz="1800" kern="1200" dirty="0"/>
            <a:t>Security and privacy practices</a:t>
          </a:r>
        </a:p>
        <a:p>
          <a:pPr marL="171450" lvl="1" indent="-171450" algn="l" defTabSz="800100">
            <a:lnSpc>
              <a:spcPct val="90000"/>
            </a:lnSpc>
            <a:spcBef>
              <a:spcPct val="0"/>
            </a:spcBef>
            <a:spcAft>
              <a:spcPct val="15000"/>
            </a:spcAft>
            <a:buChar char="•"/>
          </a:pPr>
          <a:r>
            <a:rPr lang="en-US" sz="1800" kern="1200" dirty="0"/>
            <a:t>Technical documentation skills</a:t>
          </a:r>
        </a:p>
        <a:p>
          <a:pPr marL="171450" lvl="1" indent="-171450" algn="l" defTabSz="800100">
            <a:lnSpc>
              <a:spcPct val="90000"/>
            </a:lnSpc>
            <a:spcBef>
              <a:spcPct val="0"/>
            </a:spcBef>
            <a:spcAft>
              <a:spcPct val="15000"/>
            </a:spcAft>
            <a:buChar char="•"/>
          </a:pPr>
          <a:r>
            <a:rPr lang="en-US" sz="1800" kern="1200" dirty="0"/>
            <a:t>User documentation skills</a:t>
          </a:r>
        </a:p>
        <a:p>
          <a:pPr marL="171450" lvl="1" indent="-171450" algn="l" defTabSz="800100">
            <a:lnSpc>
              <a:spcPct val="90000"/>
            </a:lnSpc>
            <a:spcBef>
              <a:spcPct val="0"/>
            </a:spcBef>
            <a:spcAft>
              <a:spcPct val="15000"/>
            </a:spcAft>
            <a:buChar char="•"/>
          </a:pPr>
          <a:r>
            <a:rPr lang="en-US" sz="1800" kern="1200" dirty="0"/>
            <a:t>Oral and written communication</a:t>
          </a:r>
        </a:p>
        <a:p>
          <a:pPr marL="171450" lvl="1" indent="-171450" algn="l" defTabSz="800100">
            <a:lnSpc>
              <a:spcPct val="90000"/>
            </a:lnSpc>
            <a:spcBef>
              <a:spcPct val="0"/>
            </a:spcBef>
            <a:spcAft>
              <a:spcPct val="15000"/>
            </a:spcAft>
            <a:buChar char="•"/>
          </a:pPr>
          <a:r>
            <a:rPr lang="en-US" sz="1800" kern="1200" dirty="0"/>
            <a:t>Soft skills</a:t>
          </a:r>
        </a:p>
      </dsp:txBody>
      <dsp:txXfrm>
        <a:off x="1056388" y="519018"/>
        <a:ext cx="3546931" cy="5157211"/>
      </dsp:txXfrm>
    </dsp:sp>
    <dsp:sp modelId="{49644497-A1D6-4497-B977-D41654CEB0F6}">
      <dsp:nvSpPr>
        <dsp:cNvPr id="0" name=""/>
        <dsp:cNvSpPr/>
      </dsp:nvSpPr>
      <dsp:spPr>
        <a:xfrm>
          <a:off x="0" y="0"/>
          <a:ext cx="1389887" cy="14630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6F21F4-CBEC-43B0-869A-27D80E3D8922}">
      <dsp:nvSpPr>
        <dsp:cNvPr id="0" name=""/>
        <dsp:cNvSpPr/>
      </dsp:nvSpPr>
      <dsp:spPr>
        <a:xfrm rot="16200000">
          <a:off x="3287241" y="2922940"/>
          <a:ext cx="4589165" cy="7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8018" bIns="0" numCol="1" spcCol="1270" anchor="t" anchorCtr="0">
          <a:noAutofit/>
        </a:bodyPr>
        <a:lstStyle/>
        <a:p>
          <a:pPr marL="0" lvl="0" indent="0" algn="r" defTabSz="1333500">
            <a:lnSpc>
              <a:spcPct val="90000"/>
            </a:lnSpc>
            <a:spcBef>
              <a:spcPct val="0"/>
            </a:spcBef>
            <a:spcAft>
              <a:spcPct val="35000"/>
            </a:spcAft>
            <a:buNone/>
          </a:pPr>
          <a:r>
            <a:rPr lang="en-US" sz="3000" kern="1200" dirty="0"/>
            <a:t>IT-Network Management</a:t>
          </a:r>
        </a:p>
      </dsp:txBody>
      <dsp:txXfrm>
        <a:off x="3287241" y="2922940"/>
        <a:ext cx="4589165" cy="712083"/>
      </dsp:txXfrm>
    </dsp:sp>
    <dsp:sp modelId="{125F710B-DD68-46F1-837C-12C9D0EECA70}">
      <dsp:nvSpPr>
        <dsp:cNvPr id="0" name=""/>
        <dsp:cNvSpPr/>
      </dsp:nvSpPr>
      <dsp:spPr>
        <a:xfrm>
          <a:off x="5959892" y="493795"/>
          <a:ext cx="3546931" cy="5160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28018"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Demonstrate their understanding of Network Standards</a:t>
          </a:r>
        </a:p>
        <a:p>
          <a:pPr marL="114300" lvl="1" indent="-114300" algn="l" defTabSz="666750">
            <a:lnSpc>
              <a:spcPct val="90000"/>
            </a:lnSpc>
            <a:spcBef>
              <a:spcPct val="0"/>
            </a:spcBef>
            <a:spcAft>
              <a:spcPct val="15000"/>
            </a:spcAft>
            <a:buChar char="•"/>
          </a:pPr>
          <a:r>
            <a:rPr lang="en-US" sz="1500" kern="1200" dirty="0">
              <a:cs typeface="Calibri"/>
            </a:rPr>
            <a:t>Document a complete Network</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design a complete LAN &amp; WAN</a:t>
          </a:r>
        </a:p>
        <a:p>
          <a:pPr marL="228600" lvl="2" indent="-114300" algn="l" defTabSz="666750">
            <a:lnSpc>
              <a:spcPct val="90000"/>
            </a:lnSpc>
            <a:spcBef>
              <a:spcPct val="0"/>
            </a:spcBef>
            <a:spcAft>
              <a:spcPct val="15000"/>
            </a:spcAft>
            <a:buChar char="•"/>
          </a:pPr>
          <a:r>
            <a:rPr lang="en-US" sz="1500" kern="1200" dirty="0">
              <a:cs typeface="Calibri"/>
            </a:rPr>
            <a:t>Wired and Wireless</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plan and implement an IPv4 Addressing Scheme</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design, implement and document an Active Directory Infrastructure.</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plan and implement Windows and Linux workstations</a:t>
          </a:r>
        </a:p>
        <a:p>
          <a:pPr marL="114300" lvl="1" indent="-114300" algn="l" defTabSz="666750">
            <a:lnSpc>
              <a:spcPct val="90000"/>
            </a:lnSpc>
            <a:spcBef>
              <a:spcPct val="0"/>
            </a:spcBef>
            <a:spcAft>
              <a:spcPct val="15000"/>
            </a:spcAft>
            <a:buChar char="•"/>
          </a:pPr>
          <a:r>
            <a:rPr lang="en-US" sz="1500" kern="1200" dirty="0">
              <a:cs typeface="Calibri"/>
            </a:rPr>
            <a:t>Demonstrate their understanding and ability to plan, implement and document a security policy</a:t>
          </a:r>
        </a:p>
      </dsp:txBody>
      <dsp:txXfrm>
        <a:off x="5959892" y="493795"/>
        <a:ext cx="3546931" cy="5160929"/>
      </dsp:txXfrm>
    </dsp:sp>
    <dsp:sp modelId="{0FD9468B-FAC3-4020-BFCD-EA22A5A47717}">
      <dsp:nvSpPr>
        <dsp:cNvPr id="0" name=""/>
        <dsp:cNvSpPr/>
      </dsp:nvSpPr>
      <dsp:spPr>
        <a:xfrm>
          <a:off x="4605052" y="0"/>
          <a:ext cx="1387551" cy="146486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1BFB4-AFAC-4C47-874F-AC242195F057}">
      <dsp:nvSpPr>
        <dsp:cNvPr id="0" name=""/>
        <dsp:cNvSpPr/>
      </dsp:nvSpPr>
      <dsp:spPr>
        <a:xfrm>
          <a:off x="82613" y="9085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94963-77E8-4DE1-91D1-DBBC2752DCE2}">
      <dsp:nvSpPr>
        <dsp:cNvPr id="0" name=""/>
        <dsp:cNvSpPr/>
      </dsp:nvSpPr>
      <dsp:spPr>
        <a:xfrm>
          <a:off x="271034" y="1096980"/>
          <a:ext cx="520402" cy="5204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D4B2D-5DEC-4FEC-AB7C-6150E8BACFF5}">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Multiple meetings with current project specs</a:t>
          </a:r>
        </a:p>
      </dsp:txBody>
      <dsp:txXfrm>
        <a:off x="1172126" y="908559"/>
        <a:ext cx="2114937" cy="897246"/>
      </dsp:txXfrm>
    </dsp:sp>
    <dsp:sp modelId="{37F63B1E-0186-4522-AB1C-97C5665EE1D8}">
      <dsp:nvSpPr>
        <dsp:cNvPr id="0" name=""/>
        <dsp:cNvSpPr/>
      </dsp:nvSpPr>
      <dsp:spPr>
        <a:xfrm>
          <a:off x="3655575" y="9085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35F07-BF93-476B-8FA4-B057FBC0D83C}">
      <dsp:nvSpPr>
        <dsp:cNvPr id="0" name=""/>
        <dsp:cNvSpPr/>
      </dsp:nvSpPr>
      <dsp:spPr>
        <a:xfrm>
          <a:off x="3843996" y="1096980"/>
          <a:ext cx="520402" cy="5204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BAA13-019C-429D-8AF8-093A56DC9C70}">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How to re-write projects to meet SLO’s for both programs?</a:t>
          </a:r>
        </a:p>
      </dsp:txBody>
      <dsp:txXfrm>
        <a:off x="4745088" y="908559"/>
        <a:ext cx="2114937" cy="897246"/>
      </dsp:txXfrm>
    </dsp:sp>
    <dsp:sp modelId="{93F0814B-F01F-4CF9-9FFC-3A68389806AA}">
      <dsp:nvSpPr>
        <dsp:cNvPr id="0" name=""/>
        <dsp:cNvSpPr/>
      </dsp:nvSpPr>
      <dsp:spPr>
        <a:xfrm>
          <a:off x="7228536" y="9085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8D3CF-B87D-4618-BEED-18AA71C684D0}">
      <dsp:nvSpPr>
        <dsp:cNvPr id="0" name=""/>
        <dsp:cNvSpPr/>
      </dsp:nvSpPr>
      <dsp:spPr>
        <a:xfrm>
          <a:off x="7416958" y="1096980"/>
          <a:ext cx="520402" cy="5204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64BD8-A8CA-46AD-8623-19C104E1D3C9}">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What are the objectives of collaboration?</a:t>
          </a:r>
        </a:p>
      </dsp:txBody>
      <dsp:txXfrm>
        <a:off x="8318049" y="908559"/>
        <a:ext cx="2114937" cy="897246"/>
      </dsp:txXfrm>
    </dsp:sp>
    <dsp:sp modelId="{AC297550-74BD-47F4-9B8A-A46954672449}">
      <dsp:nvSpPr>
        <dsp:cNvPr id="0" name=""/>
        <dsp:cNvSpPr/>
      </dsp:nvSpPr>
      <dsp:spPr>
        <a:xfrm>
          <a:off x="82613" y="2545532"/>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8395E-40AB-4584-8439-576F96821065}">
      <dsp:nvSpPr>
        <dsp:cNvPr id="0" name=""/>
        <dsp:cNvSpPr/>
      </dsp:nvSpPr>
      <dsp:spPr>
        <a:xfrm>
          <a:off x="271034" y="2733954"/>
          <a:ext cx="520402" cy="5204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03D214-9C61-4237-80D0-04D7F2A86A8F}">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What benefits would the students gain?</a:t>
          </a:r>
        </a:p>
      </dsp:txBody>
      <dsp:txXfrm>
        <a:off x="1172126" y="2545532"/>
        <a:ext cx="2114937" cy="897246"/>
      </dsp:txXfrm>
    </dsp:sp>
    <dsp:sp modelId="{69E0B40B-5036-4BFD-907C-B90AAF777CC4}">
      <dsp:nvSpPr>
        <dsp:cNvPr id="0" name=""/>
        <dsp:cNvSpPr/>
      </dsp:nvSpPr>
      <dsp:spPr>
        <a:xfrm>
          <a:off x="3655575" y="2545532"/>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C046A-62E3-4B53-B861-2D26BAB8C9E6}">
      <dsp:nvSpPr>
        <dsp:cNvPr id="0" name=""/>
        <dsp:cNvSpPr/>
      </dsp:nvSpPr>
      <dsp:spPr>
        <a:xfrm>
          <a:off x="3843996" y="2733954"/>
          <a:ext cx="520402" cy="52040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049EA-A743-4187-81F0-D82E5B8BCB0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What changes did we identify?</a:t>
          </a:r>
        </a:p>
      </dsp:txBody>
      <dsp:txXfrm>
        <a:off x="4745088" y="2545532"/>
        <a:ext cx="2114937" cy="897246"/>
      </dsp:txXfrm>
    </dsp:sp>
    <dsp:sp modelId="{911DB909-2148-4988-8D73-524527D119F4}">
      <dsp:nvSpPr>
        <dsp:cNvPr id="0" name=""/>
        <dsp:cNvSpPr/>
      </dsp:nvSpPr>
      <dsp:spPr>
        <a:xfrm>
          <a:off x="7228536" y="2545532"/>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49BCD-85AD-4D12-B077-702D71B4D9B0}">
      <dsp:nvSpPr>
        <dsp:cNvPr id="0" name=""/>
        <dsp:cNvSpPr/>
      </dsp:nvSpPr>
      <dsp:spPr>
        <a:xfrm>
          <a:off x="7416958" y="2733954"/>
          <a:ext cx="520402" cy="52040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9C155-8ADA-4EFE-A8EB-7C2F17523601}">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How could we merge these changes into one project?</a:t>
          </a:r>
        </a:p>
      </dsp:txBody>
      <dsp:txXfrm>
        <a:off x="8318049" y="2545532"/>
        <a:ext cx="2114937" cy="897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AD2E2-D85B-491C-9BD0-F9F2FBB2B605}">
      <dsp:nvSpPr>
        <dsp:cNvPr id="0" name=""/>
        <dsp:cNvSpPr/>
      </dsp:nvSpPr>
      <dsp:spPr>
        <a:xfrm>
          <a:off x="11311" y="663541"/>
          <a:ext cx="2871368" cy="8614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02" tIns="226902" rIns="226902" bIns="226902" numCol="1" spcCol="1270" anchor="ctr" anchorCtr="0">
          <a:noAutofit/>
        </a:bodyPr>
        <a:lstStyle/>
        <a:p>
          <a:pPr marL="0" lvl="0" indent="0" algn="ctr" defTabSz="844550">
            <a:lnSpc>
              <a:spcPct val="100000"/>
            </a:lnSpc>
            <a:spcBef>
              <a:spcPct val="0"/>
            </a:spcBef>
            <a:spcAft>
              <a:spcPct val="35000"/>
            </a:spcAft>
            <a:buNone/>
            <a:defRPr b="1"/>
          </a:pPr>
          <a:r>
            <a:rPr lang="en-US" sz="1900" kern="1200"/>
            <a:t>Project Assignment</a:t>
          </a:r>
        </a:p>
      </dsp:txBody>
      <dsp:txXfrm>
        <a:off x="11311" y="663541"/>
        <a:ext cx="2871368" cy="861410"/>
      </dsp:txXfrm>
    </dsp:sp>
    <dsp:sp modelId="{BEB9823D-98F7-428F-B2C5-75DBF9F5CBF9}">
      <dsp:nvSpPr>
        <dsp:cNvPr id="0" name=""/>
        <dsp:cNvSpPr/>
      </dsp:nvSpPr>
      <dsp:spPr>
        <a:xfrm>
          <a:off x="11311" y="1524952"/>
          <a:ext cx="2871368" cy="31326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3627" tIns="283627" rIns="283627" bIns="283627" numCol="1" spcCol="1270" anchor="t" anchorCtr="0">
          <a:noAutofit/>
        </a:bodyPr>
        <a:lstStyle/>
        <a:p>
          <a:pPr marL="0" lvl="0" indent="0" algn="l" defTabSz="800100">
            <a:lnSpc>
              <a:spcPct val="100000"/>
            </a:lnSpc>
            <a:spcBef>
              <a:spcPct val="0"/>
            </a:spcBef>
            <a:spcAft>
              <a:spcPct val="35000"/>
            </a:spcAft>
            <a:buNone/>
          </a:pPr>
          <a:r>
            <a:rPr lang="en-US" sz="1800" kern="1200"/>
            <a:t>Minimal assistance/support by instructors</a:t>
          </a:r>
        </a:p>
        <a:p>
          <a:pPr marL="0" lvl="0" indent="0" algn="l" defTabSz="800100">
            <a:lnSpc>
              <a:spcPct val="100000"/>
            </a:lnSpc>
            <a:spcBef>
              <a:spcPct val="0"/>
            </a:spcBef>
            <a:spcAft>
              <a:spcPct val="35000"/>
            </a:spcAft>
            <a:buNone/>
          </a:pPr>
          <a:r>
            <a:rPr lang="en-US" sz="1800" kern="1200"/>
            <a:t>Consultants for same organization</a:t>
          </a:r>
        </a:p>
        <a:p>
          <a:pPr marL="0" lvl="0" indent="0" algn="l" defTabSz="800100">
            <a:lnSpc>
              <a:spcPct val="100000"/>
            </a:lnSpc>
            <a:spcBef>
              <a:spcPct val="0"/>
            </a:spcBef>
            <a:spcAft>
              <a:spcPct val="35000"/>
            </a:spcAft>
            <a:buNone/>
          </a:pPr>
          <a:r>
            <a:rPr lang="en-US" sz="1800" kern="1200"/>
            <a:t>Common objectives</a:t>
          </a:r>
        </a:p>
        <a:p>
          <a:pPr marL="0" lvl="0" indent="0" algn="l" defTabSz="800100">
            <a:lnSpc>
              <a:spcPct val="100000"/>
            </a:lnSpc>
            <a:spcBef>
              <a:spcPct val="0"/>
            </a:spcBef>
            <a:spcAft>
              <a:spcPct val="35000"/>
            </a:spcAft>
            <a:buNone/>
          </a:pPr>
          <a:r>
            <a:rPr lang="en-US" sz="1800" kern="1200"/>
            <a:t>Separate grading rubrics based on SLO’s</a:t>
          </a:r>
        </a:p>
      </dsp:txBody>
      <dsp:txXfrm>
        <a:off x="11311" y="1524952"/>
        <a:ext cx="2871368" cy="3132660"/>
      </dsp:txXfrm>
    </dsp:sp>
    <dsp:sp modelId="{C98BAC20-7F9E-46E3-9687-8E8BE183B05B}">
      <dsp:nvSpPr>
        <dsp:cNvPr id="0" name=""/>
        <dsp:cNvSpPr/>
      </dsp:nvSpPr>
      <dsp:spPr>
        <a:xfrm>
          <a:off x="2990574" y="663541"/>
          <a:ext cx="2871368" cy="86141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02" tIns="226902" rIns="226902" bIns="226902" numCol="1" spcCol="1270" anchor="ctr" anchorCtr="0">
          <a:noAutofit/>
        </a:bodyPr>
        <a:lstStyle/>
        <a:p>
          <a:pPr marL="0" lvl="0" indent="0" algn="ctr" defTabSz="844550">
            <a:lnSpc>
              <a:spcPct val="100000"/>
            </a:lnSpc>
            <a:spcBef>
              <a:spcPct val="0"/>
            </a:spcBef>
            <a:spcAft>
              <a:spcPct val="35000"/>
            </a:spcAft>
            <a:buNone/>
            <a:defRPr b="1"/>
          </a:pPr>
          <a:r>
            <a:rPr lang="en-US" sz="1900" kern="1200"/>
            <a:t>Implementation Scope</a:t>
          </a:r>
        </a:p>
      </dsp:txBody>
      <dsp:txXfrm>
        <a:off x="2990574" y="663541"/>
        <a:ext cx="2871368" cy="861410"/>
      </dsp:txXfrm>
    </dsp:sp>
    <dsp:sp modelId="{DCF29336-4819-4E61-AB82-07828370EF10}">
      <dsp:nvSpPr>
        <dsp:cNvPr id="0" name=""/>
        <dsp:cNvSpPr/>
      </dsp:nvSpPr>
      <dsp:spPr>
        <a:xfrm>
          <a:off x="2990574" y="1524952"/>
          <a:ext cx="2871368" cy="313266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3627" tIns="283627" rIns="283627" bIns="283627" numCol="1" spcCol="1270" anchor="t" anchorCtr="0">
          <a:noAutofit/>
        </a:bodyPr>
        <a:lstStyle/>
        <a:p>
          <a:pPr marL="0" lvl="0" indent="0" algn="l" defTabSz="800100">
            <a:lnSpc>
              <a:spcPct val="100000"/>
            </a:lnSpc>
            <a:spcBef>
              <a:spcPct val="0"/>
            </a:spcBef>
            <a:spcAft>
              <a:spcPct val="35000"/>
            </a:spcAft>
            <a:buNone/>
          </a:pPr>
          <a:r>
            <a:rPr lang="en-US" sz="1800" kern="1200"/>
            <a:t>Required by both</a:t>
          </a:r>
        </a:p>
        <a:p>
          <a:pPr marL="0" lvl="0" indent="0" algn="l" defTabSz="800100">
            <a:lnSpc>
              <a:spcPct val="100000"/>
            </a:lnSpc>
            <a:spcBef>
              <a:spcPct val="0"/>
            </a:spcBef>
            <a:spcAft>
              <a:spcPct val="35000"/>
            </a:spcAft>
            <a:buNone/>
          </a:pPr>
          <a:r>
            <a:rPr lang="en-US" sz="1800" kern="1200" dirty="0"/>
            <a:t>Based on cross collaborative interviews</a:t>
          </a:r>
        </a:p>
        <a:p>
          <a:pPr marL="0" lvl="0" indent="0" algn="l" defTabSz="800100">
            <a:lnSpc>
              <a:spcPct val="100000"/>
            </a:lnSpc>
            <a:spcBef>
              <a:spcPct val="0"/>
            </a:spcBef>
            <a:spcAft>
              <a:spcPct val="35000"/>
            </a:spcAft>
            <a:buNone/>
          </a:pPr>
          <a:r>
            <a:rPr lang="en-US" sz="1800" kern="1200" dirty="0"/>
            <a:t>Remote options using </a:t>
          </a:r>
          <a:r>
            <a:rPr lang="en-US" sz="1800" kern="1200" dirty="0" err="1"/>
            <a:t>NetLabs</a:t>
          </a:r>
          <a:r>
            <a:rPr lang="en-US" sz="1800" kern="1200" dirty="0"/>
            <a:t> Datacenter for combined work</a:t>
          </a:r>
        </a:p>
      </dsp:txBody>
      <dsp:txXfrm>
        <a:off x="2990574" y="1524952"/>
        <a:ext cx="2871368" cy="3132660"/>
      </dsp:txXfrm>
    </dsp:sp>
    <dsp:sp modelId="{D924A652-584F-45EC-B563-C1606B8A36A1}">
      <dsp:nvSpPr>
        <dsp:cNvPr id="0" name=""/>
        <dsp:cNvSpPr/>
      </dsp:nvSpPr>
      <dsp:spPr>
        <a:xfrm>
          <a:off x="5969837" y="663541"/>
          <a:ext cx="2871368" cy="86141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02" tIns="226902" rIns="226902" bIns="226902" numCol="1" spcCol="1270" anchor="ctr" anchorCtr="0">
          <a:noAutofit/>
        </a:bodyPr>
        <a:lstStyle/>
        <a:p>
          <a:pPr marL="0" lvl="0" indent="0" algn="ctr" defTabSz="844550">
            <a:lnSpc>
              <a:spcPct val="100000"/>
            </a:lnSpc>
            <a:spcBef>
              <a:spcPct val="0"/>
            </a:spcBef>
            <a:spcAft>
              <a:spcPct val="35000"/>
            </a:spcAft>
            <a:buNone/>
            <a:defRPr b="1"/>
          </a:pPr>
          <a:r>
            <a:rPr lang="en-US" sz="1900" kern="1200"/>
            <a:t>Combined Presentation</a:t>
          </a:r>
        </a:p>
      </dsp:txBody>
      <dsp:txXfrm>
        <a:off x="5969837" y="663541"/>
        <a:ext cx="2871368" cy="861410"/>
      </dsp:txXfrm>
    </dsp:sp>
    <dsp:sp modelId="{6313F0A8-A911-4ED0-B3A2-9AE10D1BA4A9}">
      <dsp:nvSpPr>
        <dsp:cNvPr id="0" name=""/>
        <dsp:cNvSpPr/>
      </dsp:nvSpPr>
      <dsp:spPr>
        <a:xfrm>
          <a:off x="5969837" y="1524952"/>
          <a:ext cx="2871368" cy="313266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3627" tIns="283627" rIns="283627" bIns="283627" numCol="1" spcCol="1270" anchor="t" anchorCtr="0">
          <a:noAutofit/>
        </a:bodyPr>
        <a:lstStyle/>
        <a:p>
          <a:pPr marL="0" lvl="0" indent="0" algn="l" defTabSz="800100">
            <a:lnSpc>
              <a:spcPct val="100000"/>
            </a:lnSpc>
            <a:spcBef>
              <a:spcPct val="0"/>
            </a:spcBef>
            <a:spcAft>
              <a:spcPct val="35000"/>
            </a:spcAft>
            <a:buNone/>
          </a:pPr>
          <a:r>
            <a:rPr lang="en-US" sz="1800" kern="1200"/>
            <a:t>Interactive proof of skills</a:t>
          </a:r>
        </a:p>
        <a:p>
          <a:pPr marL="0" lvl="0" indent="0" algn="l" defTabSz="800100">
            <a:lnSpc>
              <a:spcPct val="100000"/>
            </a:lnSpc>
            <a:spcBef>
              <a:spcPct val="0"/>
            </a:spcBef>
            <a:spcAft>
              <a:spcPct val="35000"/>
            </a:spcAft>
            <a:buNone/>
          </a:pPr>
          <a:r>
            <a:rPr lang="en-US" sz="1800" kern="1200"/>
            <a:t>Cross-collaboration/multi-faceted skill-based presentation</a:t>
          </a:r>
        </a:p>
      </dsp:txBody>
      <dsp:txXfrm>
        <a:off x="5969837" y="1524952"/>
        <a:ext cx="2871368" cy="3132660"/>
      </dsp:txXfrm>
    </dsp:sp>
    <dsp:sp modelId="{3023B4E9-2483-4A41-B653-62AE1B8833A3}">
      <dsp:nvSpPr>
        <dsp:cNvPr id="0" name=""/>
        <dsp:cNvSpPr/>
      </dsp:nvSpPr>
      <dsp:spPr>
        <a:xfrm>
          <a:off x="8949100" y="663541"/>
          <a:ext cx="2871368" cy="86141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902" tIns="226902" rIns="226902" bIns="226902" numCol="1" spcCol="1270" anchor="ctr" anchorCtr="0">
          <a:noAutofit/>
        </a:bodyPr>
        <a:lstStyle/>
        <a:p>
          <a:pPr marL="0" lvl="0" indent="0" algn="ctr" defTabSz="844550">
            <a:lnSpc>
              <a:spcPct val="100000"/>
            </a:lnSpc>
            <a:spcBef>
              <a:spcPct val="0"/>
            </a:spcBef>
            <a:spcAft>
              <a:spcPct val="35000"/>
            </a:spcAft>
            <a:buNone/>
            <a:defRPr b="1"/>
          </a:pPr>
          <a:r>
            <a:rPr lang="en-US" sz="1900" kern="1200"/>
            <a:t>Logistics</a:t>
          </a:r>
        </a:p>
      </dsp:txBody>
      <dsp:txXfrm>
        <a:off x="8949100" y="663541"/>
        <a:ext cx="2871368" cy="861410"/>
      </dsp:txXfrm>
    </dsp:sp>
    <dsp:sp modelId="{E3225634-6C60-40F8-BD64-3D61145BAE26}">
      <dsp:nvSpPr>
        <dsp:cNvPr id="0" name=""/>
        <dsp:cNvSpPr/>
      </dsp:nvSpPr>
      <dsp:spPr>
        <a:xfrm>
          <a:off x="8949100" y="1524952"/>
          <a:ext cx="2871368" cy="313266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3627" tIns="283627" rIns="283627" bIns="283627" numCol="1" spcCol="1270" anchor="t" anchorCtr="0">
          <a:noAutofit/>
        </a:bodyPr>
        <a:lstStyle/>
        <a:p>
          <a:pPr marL="0" lvl="0" indent="0" algn="l" defTabSz="800100">
            <a:lnSpc>
              <a:spcPct val="100000"/>
            </a:lnSpc>
            <a:spcBef>
              <a:spcPct val="0"/>
            </a:spcBef>
            <a:spcAft>
              <a:spcPct val="35000"/>
            </a:spcAft>
            <a:buNone/>
          </a:pPr>
          <a:r>
            <a:rPr lang="en-US" sz="1800" kern="1200"/>
            <a:t>Scheduling of classes</a:t>
          </a:r>
        </a:p>
        <a:p>
          <a:pPr marL="0" lvl="0" indent="0" algn="l" defTabSz="800100">
            <a:lnSpc>
              <a:spcPct val="90000"/>
            </a:lnSpc>
            <a:spcBef>
              <a:spcPct val="0"/>
            </a:spcBef>
            <a:spcAft>
              <a:spcPct val="35000"/>
            </a:spcAft>
            <a:buNone/>
          </a:pPr>
          <a:r>
            <a:rPr lang="en-US" sz="1800" kern="1200" dirty="0"/>
            <a:t>Finding common times remotely for both courses to work on the servers and workstations to complete their project.</a:t>
          </a:r>
        </a:p>
      </dsp:txBody>
      <dsp:txXfrm>
        <a:off x="8949100" y="1524952"/>
        <a:ext cx="2871368" cy="3132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18E24-B164-4C36-9278-853409123BD0}">
      <dsp:nvSpPr>
        <dsp:cNvPr id="0" name=""/>
        <dsp:cNvSpPr/>
      </dsp:nvSpPr>
      <dsp:spPr>
        <a:xfrm>
          <a:off x="3251199" y="621"/>
          <a:ext cx="4876800" cy="2424018"/>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Case study</a:t>
          </a:r>
        </a:p>
        <a:p>
          <a:pPr marL="57150" lvl="1" indent="-57150" algn="l" defTabSz="488950">
            <a:lnSpc>
              <a:spcPct val="90000"/>
            </a:lnSpc>
            <a:spcBef>
              <a:spcPct val="0"/>
            </a:spcBef>
            <a:spcAft>
              <a:spcPct val="15000"/>
            </a:spcAft>
            <a:buChar char="•"/>
          </a:pPr>
          <a:r>
            <a:rPr lang="en-US" sz="1100" kern="1200" dirty="0"/>
            <a:t>Institutional contract</a:t>
          </a:r>
        </a:p>
        <a:p>
          <a:pPr marL="57150" lvl="1" indent="-57150" algn="l" defTabSz="488950">
            <a:lnSpc>
              <a:spcPct val="90000"/>
            </a:lnSpc>
            <a:spcBef>
              <a:spcPct val="0"/>
            </a:spcBef>
            <a:spcAft>
              <a:spcPct val="15000"/>
            </a:spcAft>
            <a:buChar char="•"/>
          </a:pPr>
          <a:r>
            <a:rPr lang="en-US" sz="1100" kern="1200" dirty="0"/>
            <a:t>Feasibility study</a:t>
          </a:r>
        </a:p>
        <a:p>
          <a:pPr marL="57150" lvl="1" indent="-57150" algn="l" defTabSz="488950">
            <a:lnSpc>
              <a:spcPct val="90000"/>
            </a:lnSpc>
            <a:spcBef>
              <a:spcPct val="0"/>
            </a:spcBef>
            <a:spcAft>
              <a:spcPct val="15000"/>
            </a:spcAft>
            <a:buChar char="•"/>
          </a:pPr>
          <a:r>
            <a:rPr lang="en-US" sz="1100" kern="1200" dirty="0"/>
            <a:t>Data analysis, reports and dashboards</a:t>
          </a:r>
        </a:p>
        <a:p>
          <a:pPr marL="57150" lvl="1" indent="-57150" algn="l" defTabSz="488950">
            <a:lnSpc>
              <a:spcPct val="90000"/>
            </a:lnSpc>
            <a:spcBef>
              <a:spcPct val="0"/>
            </a:spcBef>
            <a:spcAft>
              <a:spcPct val="15000"/>
            </a:spcAft>
            <a:buChar char="•"/>
          </a:pPr>
          <a:r>
            <a:rPr lang="en-US" sz="1100" kern="1200" dirty="0"/>
            <a:t>Security plans</a:t>
          </a:r>
        </a:p>
        <a:p>
          <a:pPr marL="57150" lvl="1" indent="-57150" algn="l" defTabSz="488950">
            <a:lnSpc>
              <a:spcPct val="90000"/>
            </a:lnSpc>
            <a:spcBef>
              <a:spcPct val="0"/>
            </a:spcBef>
            <a:spcAft>
              <a:spcPct val="15000"/>
            </a:spcAft>
            <a:buChar char="•"/>
          </a:pPr>
          <a:r>
            <a:rPr lang="en-US" sz="1100" kern="1200" dirty="0"/>
            <a:t>Testing and implementation plans</a:t>
          </a:r>
        </a:p>
        <a:p>
          <a:pPr marL="57150" lvl="1" indent="-57150" algn="l" defTabSz="488950">
            <a:lnSpc>
              <a:spcPct val="90000"/>
            </a:lnSpc>
            <a:spcBef>
              <a:spcPct val="0"/>
            </a:spcBef>
            <a:spcAft>
              <a:spcPct val="15000"/>
            </a:spcAft>
            <a:buChar char="•"/>
          </a:pPr>
          <a:r>
            <a:rPr lang="en-US" sz="1100" kern="1200" dirty="0"/>
            <a:t>Project timeline</a:t>
          </a:r>
        </a:p>
        <a:p>
          <a:pPr marL="57150" lvl="1" indent="-57150" algn="l" defTabSz="488950">
            <a:lnSpc>
              <a:spcPct val="90000"/>
            </a:lnSpc>
            <a:spcBef>
              <a:spcPct val="0"/>
            </a:spcBef>
            <a:spcAft>
              <a:spcPct val="15000"/>
            </a:spcAft>
            <a:buChar char="•"/>
          </a:pPr>
          <a:r>
            <a:rPr lang="en-US" sz="1100" kern="1200" dirty="0"/>
            <a:t>Software recommendation (EHR system)</a:t>
          </a:r>
        </a:p>
      </dsp:txBody>
      <dsp:txXfrm>
        <a:off x="3251199" y="303623"/>
        <a:ext cx="3967793" cy="1818014"/>
      </dsp:txXfrm>
    </dsp:sp>
    <dsp:sp modelId="{1538AFED-760B-4FD5-9A50-1FD214F33E53}">
      <dsp:nvSpPr>
        <dsp:cNvPr id="0" name=""/>
        <dsp:cNvSpPr/>
      </dsp:nvSpPr>
      <dsp:spPr>
        <a:xfrm>
          <a:off x="0" y="621"/>
          <a:ext cx="3251200" cy="24240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Healthcare Informatics</a:t>
          </a:r>
        </a:p>
      </dsp:txBody>
      <dsp:txXfrm>
        <a:off x="118331" y="118952"/>
        <a:ext cx="3014538" cy="2187356"/>
      </dsp:txXfrm>
    </dsp:sp>
    <dsp:sp modelId="{CC987EA0-BD85-4A0B-B936-64BC0A8729DC}">
      <dsp:nvSpPr>
        <dsp:cNvPr id="0" name=""/>
        <dsp:cNvSpPr/>
      </dsp:nvSpPr>
      <dsp:spPr>
        <a:xfrm>
          <a:off x="3251199" y="2667041"/>
          <a:ext cx="4876800" cy="2424018"/>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Comprehensive Network Project Plan</a:t>
          </a:r>
        </a:p>
        <a:p>
          <a:pPr marL="57150" lvl="1" indent="-57150" algn="l" defTabSz="488950">
            <a:lnSpc>
              <a:spcPct val="90000"/>
            </a:lnSpc>
            <a:spcBef>
              <a:spcPct val="0"/>
            </a:spcBef>
            <a:spcAft>
              <a:spcPct val="15000"/>
            </a:spcAft>
            <a:buChar char="•"/>
          </a:pPr>
          <a:r>
            <a:rPr lang="en-US" sz="1100" kern="1200" dirty="0"/>
            <a:t>Institutional Contract &amp; Project Plan</a:t>
          </a:r>
        </a:p>
        <a:p>
          <a:pPr marL="57150" lvl="1" indent="-57150" algn="l" defTabSz="488950">
            <a:lnSpc>
              <a:spcPct val="90000"/>
            </a:lnSpc>
            <a:spcBef>
              <a:spcPct val="0"/>
            </a:spcBef>
            <a:spcAft>
              <a:spcPct val="15000"/>
            </a:spcAft>
            <a:buChar char="•"/>
          </a:pPr>
          <a:r>
            <a:rPr lang="en-US" sz="1100" kern="1200" dirty="0"/>
            <a:t>Design and Implement Infrastructure – Remotely</a:t>
          </a:r>
        </a:p>
        <a:p>
          <a:pPr marL="57150" lvl="1" indent="-57150" algn="l" defTabSz="488950">
            <a:lnSpc>
              <a:spcPct val="90000"/>
            </a:lnSpc>
            <a:spcBef>
              <a:spcPct val="0"/>
            </a:spcBef>
            <a:spcAft>
              <a:spcPct val="15000"/>
            </a:spcAft>
            <a:buChar char="•"/>
          </a:pPr>
          <a:r>
            <a:rPr lang="en-US" sz="1100" kern="1200" dirty="0"/>
            <a:t>Design and Implement Servers and Workstations – Remotely</a:t>
          </a:r>
        </a:p>
        <a:p>
          <a:pPr marL="57150" lvl="1" indent="-57150" algn="l" defTabSz="488950">
            <a:lnSpc>
              <a:spcPct val="90000"/>
            </a:lnSpc>
            <a:spcBef>
              <a:spcPct val="0"/>
            </a:spcBef>
            <a:spcAft>
              <a:spcPct val="15000"/>
            </a:spcAft>
            <a:buChar char="•"/>
          </a:pPr>
          <a:r>
            <a:rPr lang="en-US" sz="1100" kern="1200" dirty="0"/>
            <a:t>Apply Health Care Informatics users and groups</a:t>
          </a:r>
        </a:p>
        <a:p>
          <a:pPr marL="57150" lvl="1" indent="-57150" algn="l" defTabSz="488950">
            <a:lnSpc>
              <a:spcPct val="90000"/>
            </a:lnSpc>
            <a:spcBef>
              <a:spcPct val="0"/>
            </a:spcBef>
            <a:spcAft>
              <a:spcPct val="15000"/>
            </a:spcAft>
            <a:buChar char="•"/>
          </a:pPr>
          <a:r>
            <a:rPr lang="en-US" sz="1100" kern="1200" dirty="0"/>
            <a:t>Apply Health Care Informatics Security policies</a:t>
          </a:r>
        </a:p>
        <a:p>
          <a:pPr marL="57150" lvl="1" indent="-57150" algn="l" defTabSz="488950">
            <a:lnSpc>
              <a:spcPct val="90000"/>
            </a:lnSpc>
            <a:spcBef>
              <a:spcPct val="0"/>
            </a:spcBef>
            <a:spcAft>
              <a:spcPct val="15000"/>
            </a:spcAft>
            <a:buChar char="•"/>
          </a:pPr>
          <a:r>
            <a:rPr lang="en-US" sz="1100" kern="1200" dirty="0"/>
            <a:t>Install Health Care Informatics Software</a:t>
          </a:r>
        </a:p>
        <a:p>
          <a:pPr marL="57150" lvl="1" indent="-57150" algn="l" defTabSz="488950">
            <a:lnSpc>
              <a:spcPct val="90000"/>
            </a:lnSpc>
            <a:spcBef>
              <a:spcPct val="0"/>
            </a:spcBef>
            <a:spcAft>
              <a:spcPct val="15000"/>
            </a:spcAft>
            <a:buChar char="•"/>
          </a:pPr>
          <a:r>
            <a:rPr lang="en-US" sz="1100" kern="1200" dirty="0"/>
            <a:t>Develop and deliver help desk for HI team members</a:t>
          </a:r>
        </a:p>
        <a:p>
          <a:pPr marL="57150" lvl="1" indent="-57150" algn="l" defTabSz="488950">
            <a:lnSpc>
              <a:spcPct val="90000"/>
            </a:lnSpc>
            <a:spcBef>
              <a:spcPct val="0"/>
            </a:spcBef>
            <a:spcAft>
              <a:spcPct val="15000"/>
            </a:spcAft>
            <a:buChar char="•"/>
          </a:pPr>
          <a:r>
            <a:rPr lang="en-US" sz="1100" kern="1200" dirty="0"/>
            <a:t>Test</a:t>
          </a:r>
        </a:p>
        <a:p>
          <a:pPr marL="57150" lvl="1" indent="-57150" algn="l" defTabSz="488950">
            <a:lnSpc>
              <a:spcPct val="90000"/>
            </a:lnSpc>
            <a:spcBef>
              <a:spcPct val="0"/>
            </a:spcBef>
            <a:spcAft>
              <a:spcPct val="15000"/>
            </a:spcAft>
            <a:buChar char="•"/>
          </a:pPr>
          <a:r>
            <a:rPr lang="en-US" sz="1100" kern="1200" dirty="0"/>
            <a:t>Final Delivery</a:t>
          </a:r>
        </a:p>
      </dsp:txBody>
      <dsp:txXfrm>
        <a:off x="3251199" y="2970043"/>
        <a:ext cx="3967793" cy="1818014"/>
      </dsp:txXfrm>
    </dsp:sp>
    <dsp:sp modelId="{3AEE4D23-399F-4D8D-8E9D-01A03B2EA313}">
      <dsp:nvSpPr>
        <dsp:cNvPr id="0" name=""/>
        <dsp:cNvSpPr/>
      </dsp:nvSpPr>
      <dsp:spPr>
        <a:xfrm>
          <a:off x="0" y="2667041"/>
          <a:ext cx="3251200" cy="24240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Network Management</a:t>
          </a:r>
        </a:p>
      </dsp:txBody>
      <dsp:txXfrm>
        <a:off x="118331" y="2785372"/>
        <a:ext cx="3014538" cy="2187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8DD8E-15B9-4E66-B62B-C2C06951C1A3}">
      <dsp:nvSpPr>
        <dsp:cNvPr id="0" name=""/>
        <dsp:cNvSpPr/>
      </dsp:nvSpPr>
      <dsp:spPr>
        <a:xfrm>
          <a:off x="712178" y="2781"/>
          <a:ext cx="2063259" cy="13380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Soft Skills</a:t>
          </a:r>
        </a:p>
      </dsp:txBody>
      <dsp:txXfrm>
        <a:off x="712178" y="2781"/>
        <a:ext cx="2063259" cy="1338034"/>
      </dsp:txXfrm>
    </dsp:sp>
    <dsp:sp modelId="{AC85EBB3-2A08-41FA-97B5-92A1EAB983F1}">
      <dsp:nvSpPr>
        <dsp:cNvPr id="0" name=""/>
        <dsp:cNvSpPr/>
      </dsp:nvSpPr>
      <dsp:spPr>
        <a:xfrm>
          <a:off x="712179" y="1407718"/>
          <a:ext cx="2063256" cy="13380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Presentation Skills</a:t>
          </a:r>
        </a:p>
      </dsp:txBody>
      <dsp:txXfrm>
        <a:off x="712179" y="1407718"/>
        <a:ext cx="2063256" cy="1338034"/>
      </dsp:txXfrm>
    </dsp:sp>
    <dsp:sp modelId="{9C20179C-266D-4360-AB90-19CF180FAA63}">
      <dsp:nvSpPr>
        <dsp:cNvPr id="0" name=""/>
        <dsp:cNvSpPr/>
      </dsp:nvSpPr>
      <dsp:spPr>
        <a:xfrm>
          <a:off x="712174" y="2812654"/>
          <a:ext cx="2063266" cy="13380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Technical Skills</a:t>
          </a:r>
        </a:p>
      </dsp:txBody>
      <dsp:txXfrm>
        <a:off x="712174" y="2812654"/>
        <a:ext cx="2063266" cy="1338034"/>
      </dsp:txXfrm>
    </dsp:sp>
    <dsp:sp modelId="{760FCC19-905A-4C21-A7CA-28F4EDD71483}">
      <dsp:nvSpPr>
        <dsp:cNvPr id="0" name=""/>
        <dsp:cNvSpPr/>
      </dsp:nvSpPr>
      <dsp:spPr>
        <a:xfrm>
          <a:off x="720964" y="4217591"/>
          <a:ext cx="2045686" cy="13380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Documentation</a:t>
          </a:r>
        </a:p>
      </dsp:txBody>
      <dsp:txXfrm>
        <a:off x="720964" y="4217591"/>
        <a:ext cx="2045686" cy="13380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6C0A-FE41-4137-B32A-48747E567F51}"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F57D1-56D1-4C2F-98C6-ED510ED1BB24}" type="slidenum">
              <a:rPr lang="en-US" smtClean="0"/>
              <a:t>‹#›</a:t>
            </a:fld>
            <a:endParaRPr lang="en-US"/>
          </a:p>
        </p:txBody>
      </p:sp>
    </p:spTree>
    <p:extLst>
      <p:ext uri="{BB962C8B-B14F-4D97-AF65-F5344CB8AC3E}">
        <p14:creationId xmlns:p14="http://schemas.microsoft.com/office/powerpoint/2010/main" val="111284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Ghozt_Tramp_-_Business_Communication_Duplicat_model.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Fundamental competencies that address soft skills vital to employability, personal, and professional success are listed below. Colleges are encouraged to integrate these competencies into the curriculum by embedding appropriate student learning outcomes into one or more courses or through alternative methods</a:t>
            </a:r>
          </a:p>
          <a:p>
            <a:endParaRPr lang="en-US"/>
          </a:p>
          <a:p>
            <a:pPr lvl="1"/>
            <a:r>
              <a:rPr lang="en-US" b="1"/>
              <a:t>Interpersonal Skills and Teamwork </a:t>
            </a:r>
            <a:r>
              <a:rPr lang="en-US"/>
              <a:t>– The ability to work effectively with others, especially to analyze situations, establish priorities, and apply resources for solving problems or accomplishing tasks </a:t>
            </a:r>
          </a:p>
          <a:p>
            <a:pPr lvl="1"/>
            <a:r>
              <a:rPr lang="en-US" b="1"/>
              <a:t>Communication </a:t>
            </a:r>
            <a:r>
              <a:rPr lang="en-US"/>
              <a:t>– The ability to effectively exchange ideas and information with others through oral, written, or visual means </a:t>
            </a:r>
          </a:p>
          <a:p>
            <a:pPr lvl="1"/>
            <a:r>
              <a:rPr lang="en-US" b="1"/>
              <a:t>Integrity and Professionalism – </a:t>
            </a:r>
            <a:r>
              <a:rPr lang="en-US"/>
              <a:t>Workplace behaviors that relate to ethical standards, honesty, fairness, respect, responsibility, self-control, criticism and demeanor </a:t>
            </a:r>
          </a:p>
          <a:p>
            <a:pPr lvl="1"/>
            <a:r>
              <a:rPr lang="en-US" b="1"/>
              <a:t>Problem-solving </a:t>
            </a:r>
            <a:r>
              <a:rPr lang="en-US"/>
              <a:t>– The ability to identify problems and potential causes while developing and implementing practical action plans for solutions </a:t>
            </a:r>
          </a:p>
          <a:p>
            <a:pPr lvl="1"/>
            <a:r>
              <a:rPr lang="en-US" b="1"/>
              <a:t>Initiative and Dependability </a:t>
            </a:r>
            <a:r>
              <a:rPr lang="en-US"/>
              <a:t>– Workplace behaviors that relate to seeking out new responsibilities, establishing and meeting goals, completing tasks, following directions, complying with rules, and consistent reliability </a:t>
            </a:r>
          </a:p>
          <a:p>
            <a:pPr lvl="1"/>
            <a:r>
              <a:rPr lang="en-US" b="1"/>
              <a:t>Information processing </a:t>
            </a:r>
            <a:r>
              <a:rPr lang="en-US"/>
              <a:t>– The ability to acquire, evaluate, organize, manage, and interpret information </a:t>
            </a:r>
          </a:p>
          <a:p>
            <a:pPr lvl="1"/>
            <a:r>
              <a:rPr lang="en-US" b="1"/>
              <a:t>Adaptability and Lifelong Learning – </a:t>
            </a:r>
            <a:r>
              <a:rPr lang="en-US"/>
              <a:t>The ability to learn and apply new knowledge and skills and adapt to changing technologies, methods, processes, work environments, organizational structures and management practices </a:t>
            </a:r>
          </a:p>
          <a:p>
            <a:pPr lvl="1"/>
            <a:r>
              <a:rPr lang="en-US" b="1"/>
              <a:t>Entrepreneurship – </a:t>
            </a:r>
            <a:r>
              <a:rPr lang="en-US"/>
              <a:t>The knowledge and skills necessary to create opportunities and develop as an employee or self- employed business owner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This Photo</a:t>
            </a:r>
            <a:r>
              <a:rPr lang="en-US"/>
              <a:t> by Unknown author is licensed under </a:t>
            </a:r>
            <a:r>
              <a:rPr lang="en-US">
                <a:hlinkClick r:id="rId4"/>
              </a:rPr>
              <a:t>CC BY-SA</a:t>
            </a:r>
            <a:r>
              <a:rPr lang="en-US"/>
              <a:t>.</a:t>
            </a:r>
          </a:p>
          <a:p>
            <a:endParaRPr lang="en-US"/>
          </a:p>
        </p:txBody>
      </p:sp>
      <p:sp>
        <p:nvSpPr>
          <p:cNvPr id="4" name="Slide Number Placeholder 3"/>
          <p:cNvSpPr>
            <a:spLocks noGrp="1"/>
          </p:cNvSpPr>
          <p:nvPr>
            <p:ph type="sldNum" sz="quarter" idx="10"/>
          </p:nvPr>
        </p:nvSpPr>
        <p:spPr/>
        <p:txBody>
          <a:bodyPr/>
          <a:lstStyle/>
          <a:p>
            <a:fld id="{F8BF57D1-56D1-4C2F-98C6-ED510ED1BB24}" type="slidenum">
              <a:rPr lang="en-US" smtClean="0"/>
              <a:t>6</a:t>
            </a:fld>
            <a:endParaRPr lang="en-US"/>
          </a:p>
        </p:txBody>
      </p:sp>
    </p:spTree>
    <p:extLst>
      <p:ext uri="{BB962C8B-B14F-4D97-AF65-F5344CB8AC3E}">
        <p14:creationId xmlns:p14="http://schemas.microsoft.com/office/powerpoint/2010/main" val="197580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INFORMATICS:  This course provides an opportunity to complete a significant healthcare business informatics project with minimal instructor assistance. Emphasis is placed on written and oral communication skills, project definition, documentation, installation, testing, presentation, and user training. Upon completion, students should be able to complete a healthcare informatics project from the definition phase through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NETWORK:  This course provides an opportunity to complete a significant networking project from the design phase through implementation with minimal instructor support. Emphasis is placed on project definition, documentation, installation, testing, presentation, and training. Upon completion, students should be able to complete a project from the definition phase through implementation.</a:t>
            </a:r>
          </a:p>
          <a:p>
            <a:endParaRPr lang="en-US"/>
          </a:p>
        </p:txBody>
      </p:sp>
      <p:sp>
        <p:nvSpPr>
          <p:cNvPr id="4" name="Slide Number Placeholder 3"/>
          <p:cNvSpPr>
            <a:spLocks noGrp="1"/>
          </p:cNvSpPr>
          <p:nvPr>
            <p:ph type="sldNum" sz="quarter" idx="10"/>
          </p:nvPr>
        </p:nvSpPr>
        <p:spPr/>
        <p:txBody>
          <a:bodyPr/>
          <a:lstStyle/>
          <a:p>
            <a:fld id="{F8BF57D1-56D1-4C2F-98C6-ED510ED1BB24}" type="slidenum">
              <a:rPr lang="en-US" smtClean="0"/>
              <a:t>8</a:t>
            </a:fld>
            <a:endParaRPr lang="en-US"/>
          </a:p>
        </p:txBody>
      </p:sp>
    </p:spTree>
    <p:extLst>
      <p:ext uri="{BB962C8B-B14F-4D97-AF65-F5344CB8AC3E}">
        <p14:creationId xmlns:p14="http://schemas.microsoft.com/office/powerpoint/2010/main" val="404529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INFORMATICS:  This course provides an opportunity to complete a significant healthcare business informatics project with minimal instructor assistance. Emphasis is placed on written and oral communication skills, project definition, documentation, installation, testing, presentation, and user training. Upon completion, students should be able to complete a healthcare informatics project from the definition phase through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NETWORK:  This course provides an opportunity to complete a significant networking project from the design phase through implementation with minimal instructor support. Emphasis is placed on project definition, documentation, installation, testing, presentation, and training. Upon completion, students should be able to complete a project from the definition phase through implementation.</a:t>
            </a:r>
          </a:p>
          <a:p>
            <a:endParaRPr lang="en-US"/>
          </a:p>
        </p:txBody>
      </p:sp>
      <p:sp>
        <p:nvSpPr>
          <p:cNvPr id="4" name="Slide Number Placeholder 3"/>
          <p:cNvSpPr>
            <a:spLocks noGrp="1"/>
          </p:cNvSpPr>
          <p:nvPr>
            <p:ph type="sldNum" sz="quarter" idx="10"/>
          </p:nvPr>
        </p:nvSpPr>
        <p:spPr/>
        <p:txBody>
          <a:bodyPr/>
          <a:lstStyle/>
          <a:p>
            <a:fld id="{F8BF57D1-56D1-4C2F-98C6-ED510ED1BB24}" type="slidenum">
              <a:rPr lang="en-US" smtClean="0"/>
              <a:t>9</a:t>
            </a:fld>
            <a:endParaRPr lang="en-US"/>
          </a:p>
        </p:txBody>
      </p:sp>
    </p:spTree>
    <p:extLst>
      <p:ext uri="{BB962C8B-B14F-4D97-AF65-F5344CB8AC3E}">
        <p14:creationId xmlns:p14="http://schemas.microsoft.com/office/powerpoint/2010/main" val="114536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INFORMATICS:  This course provides an opportunity to complete a significant healthcare business informatics project with minimal instructor assistance. Emphasis is placed on written and oral communication skills, project definition, documentation, installation, testing, presentation, and user training. Upon completion, students should be able to complete a healthcare informatics project from the definition phase through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NETWORK:  This course provides an opportunity to complete a significant networking project from the design phase through implementation with minimal instructor support. Emphasis is placed on project definition, documentation, installation, testing, presentation, and training. Upon completion, students should be able to complete a project from the definition phase through implementation.</a:t>
            </a:r>
          </a:p>
          <a:p>
            <a:endParaRPr lang="en-US"/>
          </a:p>
        </p:txBody>
      </p:sp>
      <p:sp>
        <p:nvSpPr>
          <p:cNvPr id="4" name="Slide Number Placeholder 3"/>
          <p:cNvSpPr>
            <a:spLocks noGrp="1"/>
          </p:cNvSpPr>
          <p:nvPr>
            <p:ph type="sldNum" sz="quarter" idx="10"/>
          </p:nvPr>
        </p:nvSpPr>
        <p:spPr/>
        <p:txBody>
          <a:bodyPr/>
          <a:lstStyle/>
          <a:p>
            <a:fld id="{F8BF57D1-56D1-4C2F-98C6-ED510ED1BB24}" type="slidenum">
              <a:rPr lang="en-US" smtClean="0"/>
              <a:t>10</a:t>
            </a:fld>
            <a:endParaRPr lang="en-US"/>
          </a:p>
        </p:txBody>
      </p:sp>
    </p:spTree>
    <p:extLst>
      <p:ext uri="{BB962C8B-B14F-4D97-AF65-F5344CB8AC3E}">
        <p14:creationId xmlns:p14="http://schemas.microsoft.com/office/powerpoint/2010/main" val="370152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Common objectives</a:t>
            </a:r>
            <a:r>
              <a:rPr lang="en-US" baseline="0"/>
              <a:t> ties back to IT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F8BF57D1-56D1-4C2F-98C6-ED510ED1BB24}" type="slidenum">
              <a:rPr lang="en-US" smtClean="0"/>
              <a:t>15</a:t>
            </a:fld>
            <a:endParaRPr lang="en-US"/>
          </a:p>
        </p:txBody>
      </p:sp>
    </p:spTree>
    <p:extLst>
      <p:ext uri="{BB962C8B-B14F-4D97-AF65-F5344CB8AC3E}">
        <p14:creationId xmlns:p14="http://schemas.microsoft.com/office/powerpoint/2010/main" val="85569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CE47A4-5A8F-49C1-91E1-3A2AF08A78DC}"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302218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E47A4-5A8F-49C1-91E1-3A2AF08A78DC}"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257190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E47A4-5A8F-49C1-91E1-3A2AF08A78DC}"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37297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E47A4-5A8F-49C1-91E1-3A2AF08A78DC}"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306947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CE47A4-5A8F-49C1-91E1-3A2AF08A78DC}"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144049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E47A4-5A8F-49C1-91E1-3A2AF08A78DC}"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182244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CE47A4-5A8F-49C1-91E1-3A2AF08A78DC}"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152854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E47A4-5A8F-49C1-91E1-3A2AF08A78DC}"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365188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E47A4-5A8F-49C1-91E1-3A2AF08A78DC}"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127693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CE47A4-5A8F-49C1-91E1-3A2AF08A78DC}"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80227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CE47A4-5A8F-49C1-91E1-3A2AF08A78DC}"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7A124-7658-4BC7-8095-9070080FAC87}" type="slidenum">
              <a:rPr lang="en-US" smtClean="0"/>
              <a:t>‹#›</a:t>
            </a:fld>
            <a:endParaRPr lang="en-US"/>
          </a:p>
        </p:txBody>
      </p:sp>
    </p:spTree>
    <p:extLst>
      <p:ext uri="{BB962C8B-B14F-4D97-AF65-F5344CB8AC3E}">
        <p14:creationId xmlns:p14="http://schemas.microsoft.com/office/powerpoint/2010/main" val="307153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E47A4-5A8F-49C1-91E1-3A2AF08A78DC}" type="datetimeFigureOut">
              <a:rPr lang="en-US" smtClean="0"/>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A124-7658-4BC7-8095-9070080FAC87}" type="slidenum">
              <a:rPr lang="en-US" smtClean="0"/>
              <a:t>‹#›</a:t>
            </a:fld>
            <a:endParaRPr lang="en-US"/>
          </a:p>
        </p:txBody>
      </p:sp>
    </p:spTree>
    <p:extLst>
      <p:ext uri="{BB962C8B-B14F-4D97-AF65-F5344CB8AC3E}">
        <p14:creationId xmlns:p14="http://schemas.microsoft.com/office/powerpoint/2010/main" val="342182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25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546101"/>
            <a:ext cx="11112500" cy="3325490"/>
          </a:xfrm>
        </p:spPr>
        <p:txBody>
          <a:bodyPr>
            <a:normAutofit fontScale="90000"/>
          </a:bodyPr>
          <a:lstStyle/>
          <a:p>
            <a:r>
              <a:rPr lang="en-US" b="1" dirty="0">
                <a:solidFill>
                  <a:srgbClr val="C00000"/>
                </a:solidFill>
              </a:rPr>
              <a:t>Head in the clouds</a:t>
            </a:r>
            <a:br>
              <a:rPr lang="en-US" b="1" dirty="0">
                <a:solidFill>
                  <a:srgbClr val="C00000"/>
                </a:solidFill>
              </a:rPr>
            </a:br>
            <a:r>
              <a:rPr lang="en-US" b="1" dirty="0">
                <a:solidFill>
                  <a:srgbClr val="C00000"/>
                </a:solidFill>
              </a:rPr>
              <a:t>Feet in the weeds</a:t>
            </a:r>
            <a:br>
              <a:rPr lang="en-US" b="1" dirty="0">
                <a:solidFill>
                  <a:srgbClr val="C00000"/>
                </a:solidFill>
              </a:rPr>
            </a:br>
            <a:r>
              <a:rPr lang="en-US" b="1" dirty="0">
                <a:solidFill>
                  <a:srgbClr val="C00000"/>
                </a:solidFill>
              </a:rPr>
              <a:t>Creating </a:t>
            </a:r>
            <a:r>
              <a:rPr lang="en-US" b="1" dirty="0">
                <a:solidFill>
                  <a:srgbClr val="C00000"/>
                </a:solidFill>
                <a:cs typeface="Calibri Light"/>
              </a:rPr>
              <a:t>Collaborative Capstones for In Person and Remote Delivery</a:t>
            </a:r>
          </a:p>
        </p:txBody>
      </p:sp>
      <p:sp>
        <p:nvSpPr>
          <p:cNvPr id="3" name="Subtitle 2"/>
          <p:cNvSpPr>
            <a:spLocks noGrp="1"/>
          </p:cNvSpPr>
          <p:nvPr>
            <p:ph type="subTitle" idx="1"/>
          </p:nvPr>
        </p:nvSpPr>
        <p:spPr>
          <a:xfrm>
            <a:off x="1524000" y="4299462"/>
            <a:ext cx="9144000" cy="1655762"/>
          </a:xfrm>
        </p:spPr>
        <p:txBody>
          <a:bodyPr/>
          <a:lstStyle/>
          <a:p>
            <a:r>
              <a:rPr lang="en-US" b="1" dirty="0"/>
              <a:t>Joey Bryant</a:t>
            </a:r>
          </a:p>
          <a:p>
            <a:r>
              <a:rPr lang="en-US" b="1" dirty="0"/>
              <a:t>Nancy Miller</a:t>
            </a:r>
          </a:p>
          <a:p>
            <a:r>
              <a:rPr lang="en-US" b="1" dirty="0"/>
              <a:t>Forsyth Technical Community College</a:t>
            </a:r>
          </a:p>
        </p:txBody>
      </p:sp>
    </p:spTree>
    <p:extLst>
      <p:ext uri="{BB962C8B-B14F-4D97-AF65-F5344CB8AC3E}">
        <p14:creationId xmlns:p14="http://schemas.microsoft.com/office/powerpoint/2010/main" val="406685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69795"/>
          </a:xfrm>
        </p:spPr>
        <p:txBody>
          <a:bodyPr/>
          <a:lstStyle/>
          <a:p>
            <a:r>
              <a:rPr lang="en-US" b="1" dirty="0"/>
              <a:t>Capstone Showcase</a:t>
            </a:r>
          </a:p>
        </p:txBody>
      </p:sp>
      <p:graphicFrame>
        <p:nvGraphicFramePr>
          <p:cNvPr id="12" name="Diagram 11"/>
          <p:cNvGraphicFramePr/>
          <p:nvPr>
            <p:extLst>
              <p:ext uri="{D42A27DB-BD31-4B8C-83A1-F6EECF244321}">
                <p14:modId xmlns:p14="http://schemas.microsoft.com/office/powerpoint/2010/main" val="1352638998"/>
              </p:ext>
            </p:extLst>
          </p:nvPr>
        </p:nvGraphicFramePr>
        <p:xfrm>
          <a:off x="1494263" y="869795"/>
          <a:ext cx="9544638" cy="5883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95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24" y="0"/>
            <a:ext cx="10515600" cy="1224696"/>
          </a:xfrm>
        </p:spPr>
        <p:txBody>
          <a:bodyPr/>
          <a:lstStyle/>
          <a:p>
            <a:r>
              <a:rPr lang="en-US" dirty="0"/>
              <a:t>IT-Healthcare Informatics Core Courses</a:t>
            </a:r>
          </a:p>
        </p:txBody>
      </p:sp>
      <p:graphicFrame>
        <p:nvGraphicFramePr>
          <p:cNvPr id="5" name="Content Placeholder 4">
            <a:extLst>
              <a:ext uri="{FF2B5EF4-FFF2-40B4-BE49-F238E27FC236}">
                <a16:creationId xmlns:a16="http://schemas.microsoft.com/office/drawing/2014/main" id="{17CB30AF-8C2D-45E3-9A16-BAAE718D2609}"/>
              </a:ext>
            </a:extLst>
          </p:cNvPr>
          <p:cNvGraphicFramePr>
            <a:graphicFrameLocks noGrp="1"/>
          </p:cNvGraphicFramePr>
          <p:nvPr>
            <p:ph idx="1"/>
            <p:extLst>
              <p:ext uri="{D42A27DB-BD31-4B8C-83A1-F6EECF244321}">
                <p14:modId xmlns:p14="http://schemas.microsoft.com/office/powerpoint/2010/main" val="3801321392"/>
              </p:ext>
            </p:extLst>
          </p:nvPr>
        </p:nvGraphicFramePr>
        <p:xfrm>
          <a:off x="68985" y="948905"/>
          <a:ext cx="12054030" cy="5840590"/>
        </p:xfrm>
        <a:graphic>
          <a:graphicData uri="http://schemas.openxmlformats.org/drawingml/2006/table">
            <a:tbl>
              <a:tblPr firstRow="1" bandRow="1">
                <a:tableStyleId>{5C22544A-7EE6-4342-B048-85BDC9FD1C3A}</a:tableStyleId>
              </a:tblPr>
              <a:tblGrid>
                <a:gridCol w="2310319">
                  <a:extLst>
                    <a:ext uri="{9D8B030D-6E8A-4147-A177-3AD203B41FA5}">
                      <a16:colId xmlns:a16="http://schemas.microsoft.com/office/drawing/2014/main" val="573045591"/>
                    </a:ext>
                  </a:extLst>
                </a:gridCol>
                <a:gridCol w="3489462">
                  <a:extLst>
                    <a:ext uri="{9D8B030D-6E8A-4147-A177-3AD203B41FA5}">
                      <a16:colId xmlns:a16="http://schemas.microsoft.com/office/drawing/2014/main" val="2226092254"/>
                    </a:ext>
                  </a:extLst>
                </a:gridCol>
                <a:gridCol w="219843">
                  <a:extLst>
                    <a:ext uri="{9D8B030D-6E8A-4147-A177-3AD203B41FA5}">
                      <a16:colId xmlns:a16="http://schemas.microsoft.com/office/drawing/2014/main" val="1114780264"/>
                    </a:ext>
                  </a:extLst>
                </a:gridCol>
                <a:gridCol w="1972811">
                  <a:extLst>
                    <a:ext uri="{9D8B030D-6E8A-4147-A177-3AD203B41FA5}">
                      <a16:colId xmlns:a16="http://schemas.microsoft.com/office/drawing/2014/main" val="3044346820"/>
                    </a:ext>
                  </a:extLst>
                </a:gridCol>
                <a:gridCol w="4061595">
                  <a:extLst>
                    <a:ext uri="{9D8B030D-6E8A-4147-A177-3AD203B41FA5}">
                      <a16:colId xmlns:a16="http://schemas.microsoft.com/office/drawing/2014/main" val="17973853"/>
                    </a:ext>
                  </a:extLst>
                </a:gridCol>
              </a:tblGrid>
              <a:tr h="339616">
                <a:tc>
                  <a:txBody>
                    <a:bodyPr/>
                    <a:lstStyle/>
                    <a:p>
                      <a:r>
                        <a:rPr lang="en-US" sz="1200" dirty="0"/>
                        <a:t>Core Course</a:t>
                      </a:r>
                    </a:p>
                  </a:txBody>
                  <a:tcPr/>
                </a:tc>
                <a:tc>
                  <a:txBody>
                    <a:bodyPr/>
                    <a:lstStyle/>
                    <a:p>
                      <a:r>
                        <a:rPr lang="en-US" sz="1200"/>
                        <a:t>Competencies</a:t>
                      </a:r>
                    </a:p>
                  </a:txBody>
                  <a:tcPr/>
                </a:tc>
                <a:tc>
                  <a:txBody>
                    <a:bodyPr/>
                    <a:lstStyle/>
                    <a:p>
                      <a:endParaRPr lang="en-US" sz="1200"/>
                    </a:p>
                  </a:txBody>
                  <a:tcPr/>
                </a:tc>
                <a:tc>
                  <a:txBody>
                    <a:bodyPr/>
                    <a:lstStyle/>
                    <a:p>
                      <a:pPr lvl="0">
                        <a:buNone/>
                      </a:pPr>
                      <a:r>
                        <a:rPr lang="en-US" sz="1200" b="1" i="0" u="none" strike="noStrike" noProof="0">
                          <a:solidFill>
                            <a:srgbClr val="FFFFFF"/>
                          </a:solidFill>
                          <a:latin typeface="Calibri"/>
                        </a:rPr>
                        <a:t>Core Course</a:t>
                      </a:r>
                      <a:endParaRPr lang="en-US" sz="1200" b="1" i="0" u="none" strike="noStrike" noProof="0">
                        <a:latin typeface="Calibri"/>
                      </a:endParaRPr>
                    </a:p>
                  </a:txBody>
                  <a:tcPr/>
                </a:tc>
                <a:tc>
                  <a:txBody>
                    <a:bodyPr/>
                    <a:lstStyle/>
                    <a:p>
                      <a:r>
                        <a:rPr lang="en-US" sz="1200" dirty="0"/>
                        <a:t>Competencies</a:t>
                      </a:r>
                    </a:p>
                  </a:txBody>
                  <a:tcPr/>
                </a:tc>
                <a:extLst>
                  <a:ext uri="{0D108BD9-81ED-4DB2-BD59-A6C34878D82A}">
                    <a16:rowId xmlns:a16="http://schemas.microsoft.com/office/drawing/2014/main" val="636086753"/>
                  </a:ext>
                </a:extLst>
              </a:tr>
              <a:tr h="1225855">
                <a:tc>
                  <a:txBody>
                    <a:bodyPr/>
                    <a:lstStyle/>
                    <a:p>
                      <a:pPr lvl="0">
                        <a:buNone/>
                      </a:pPr>
                      <a:r>
                        <a:rPr lang="en-US" sz="1400" b="1" i="0" u="none" strike="noStrike" noProof="0" dirty="0">
                          <a:latin typeface="Calibri"/>
                        </a:rPr>
                        <a:t>HBI-110</a:t>
                      </a:r>
                    </a:p>
                    <a:p>
                      <a:pPr lvl="0">
                        <a:buNone/>
                      </a:pPr>
                      <a:r>
                        <a:rPr lang="en-US" sz="1400" b="0" i="0" u="none" strike="noStrike" noProof="0" dirty="0">
                          <a:solidFill>
                            <a:srgbClr val="000000"/>
                          </a:solidFill>
                          <a:latin typeface="Calibri"/>
                        </a:rPr>
                        <a:t>Issues</a:t>
                      </a:r>
                      <a:r>
                        <a:rPr lang="en-US" sz="1400" b="0" i="0" u="none" strike="noStrike" baseline="0" noProof="0" dirty="0">
                          <a:solidFill>
                            <a:srgbClr val="000000"/>
                          </a:solidFill>
                          <a:latin typeface="Calibri"/>
                        </a:rPr>
                        <a:t> &amp; Trends in HBI</a:t>
                      </a:r>
                      <a:endParaRPr lang="en-US" sz="1400" dirty="0"/>
                    </a:p>
                  </a:txBody>
                  <a:tcPr/>
                </a:tc>
                <a:tc>
                  <a:txBody>
                    <a:bodyPr/>
                    <a:lstStyle/>
                    <a:p>
                      <a:pPr marL="285750" lvl="0" indent="-285750">
                        <a:buFont typeface="Arial"/>
                        <a:buChar char="•"/>
                      </a:pPr>
                      <a:r>
                        <a:rPr lang="en-US" sz="1400" b="0" i="0" u="none" strike="noStrike" noProof="0" dirty="0">
                          <a:solidFill>
                            <a:srgbClr val="000000"/>
                          </a:solidFill>
                          <a:latin typeface="Calibri"/>
                        </a:rPr>
                        <a:t>History</a:t>
                      </a:r>
                      <a:r>
                        <a:rPr lang="en-US" sz="1400" b="0" i="0" u="none" strike="noStrike" baseline="0" noProof="0" dirty="0">
                          <a:solidFill>
                            <a:srgbClr val="000000"/>
                          </a:solidFill>
                          <a:latin typeface="Calibri"/>
                        </a:rPr>
                        <a:t> of healthcare technology</a:t>
                      </a:r>
                    </a:p>
                    <a:p>
                      <a:pPr marL="285750" lvl="0" indent="-285750">
                        <a:buFont typeface="Arial"/>
                        <a:buChar char="•"/>
                      </a:pPr>
                      <a:r>
                        <a:rPr lang="en-US" sz="1400" b="0" i="0" u="none" strike="noStrike" baseline="0" noProof="0" dirty="0">
                          <a:solidFill>
                            <a:srgbClr val="000000"/>
                          </a:solidFill>
                          <a:latin typeface="Calibri"/>
                        </a:rPr>
                        <a:t>Understand technology use in healthcare</a:t>
                      </a:r>
                    </a:p>
                    <a:p>
                      <a:pPr marL="285750" lvl="0" indent="-285750">
                        <a:buFont typeface="Arial"/>
                        <a:buChar char="•"/>
                      </a:pPr>
                      <a:r>
                        <a:rPr lang="en-US" sz="1400" b="0" i="0" u="none" strike="noStrike" baseline="0" noProof="0" dirty="0">
                          <a:solidFill>
                            <a:srgbClr val="000000"/>
                          </a:solidFill>
                          <a:latin typeface="Calibri"/>
                        </a:rPr>
                        <a:t>Basics of implementing technology in healthcare</a:t>
                      </a:r>
                      <a:endParaRPr lang="en-US" sz="1400" dirty="0"/>
                    </a:p>
                  </a:txBody>
                  <a:tcPr/>
                </a:tc>
                <a:tc>
                  <a:txBody>
                    <a:bodyPr/>
                    <a:lstStyle/>
                    <a:p>
                      <a:pPr lvl="0">
                        <a:buNone/>
                      </a:pPr>
                      <a:endParaRPr lang="en-US" sz="1400" b="0" i="0" u="none" strike="noStrike" noProof="0">
                        <a:latin typeface="Calibri"/>
                      </a:endParaRPr>
                    </a:p>
                  </a:txBody>
                  <a:tcPr/>
                </a:tc>
                <a:tc>
                  <a:txBody>
                    <a:bodyPr/>
                    <a:lstStyle/>
                    <a:p>
                      <a:pPr marL="0" lvl="0" algn="l" defTabSz="914400" rtl="0" eaLnBrk="1" latinLnBrk="0" hangingPunct="1">
                        <a:buNone/>
                      </a:pPr>
                      <a:r>
                        <a:rPr lang="en-US" sz="1400" b="1" i="0" u="none" strike="noStrike" kern="1200" dirty="0">
                          <a:solidFill>
                            <a:schemeClr val="dk1"/>
                          </a:solidFill>
                          <a:latin typeface="Calibri"/>
                          <a:ea typeface="+mn-ea"/>
                          <a:cs typeface="+mn-cs"/>
                        </a:rPr>
                        <a:t>CTS-240</a:t>
                      </a:r>
                    </a:p>
                    <a:p>
                      <a:pPr marL="0" lvl="0" algn="l" defTabSz="914400" rtl="0" eaLnBrk="1" latinLnBrk="0" hangingPunct="1">
                        <a:buNone/>
                      </a:pPr>
                      <a:r>
                        <a:rPr lang="en-US" sz="1400" b="0" i="0" u="none" strike="noStrike" kern="1200" dirty="0">
                          <a:solidFill>
                            <a:schemeClr val="dk1"/>
                          </a:solidFill>
                          <a:latin typeface="Calibri"/>
                          <a:ea typeface="+mn-ea"/>
                          <a:cs typeface="+mn-cs"/>
                        </a:rPr>
                        <a:t>Project Management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noProof="0" dirty="0">
                          <a:solidFill>
                            <a:schemeClr val="dk1"/>
                          </a:solidFill>
                          <a:latin typeface="Calibri"/>
                          <a:ea typeface="+mn-ea"/>
                          <a:cs typeface="+mn-cs"/>
                        </a:rPr>
                        <a:t>Accurately plan and manage a complete project timeline and budget</a:t>
                      </a:r>
                      <a:r>
                        <a:rPr lang="en-US" sz="1800" b="0" i="0" u="none" strike="noStrike" noProof="0" dirty="0">
                          <a:latin typeface="+mn-lt"/>
                        </a:rPr>
                        <a:t>.</a:t>
                      </a:r>
                      <a:endParaRPr lang="en-US" sz="1800" b="0" i="0" u="none" strike="noStrike" baseline="0" noProof="0" dirty="0">
                        <a:latin typeface="+mn-lt"/>
                      </a:endParaRPr>
                    </a:p>
                    <a:p>
                      <a:endParaRPr lang="en-US" dirty="0"/>
                    </a:p>
                  </a:txBody>
                  <a:tcPr/>
                </a:tc>
                <a:extLst>
                  <a:ext uri="{0D108BD9-81ED-4DB2-BD59-A6C34878D82A}">
                    <a16:rowId xmlns:a16="http://schemas.microsoft.com/office/drawing/2014/main" val="476110208"/>
                  </a:ext>
                </a:extLst>
              </a:tr>
              <a:tr h="915656">
                <a:tc>
                  <a:txBody>
                    <a:bodyPr/>
                    <a:lstStyle/>
                    <a:p>
                      <a:pPr lvl="0">
                        <a:buNone/>
                      </a:pPr>
                      <a:r>
                        <a:rPr lang="en-US" sz="1400" b="1" i="0" u="none" strike="noStrike" noProof="0" dirty="0">
                          <a:latin typeface="Calibri"/>
                        </a:rPr>
                        <a:t>HBI-113</a:t>
                      </a:r>
                    </a:p>
                    <a:p>
                      <a:pPr lvl="0">
                        <a:buNone/>
                      </a:pPr>
                      <a:r>
                        <a:rPr lang="en-US" sz="1400" b="0" i="0" u="none" strike="noStrike" noProof="0" dirty="0">
                          <a:latin typeface="Calibri"/>
                        </a:rPr>
                        <a:t>Survey</a:t>
                      </a:r>
                      <a:r>
                        <a:rPr lang="en-US" sz="1400" b="0" i="0" u="none" strike="noStrike" baseline="0" noProof="0" dirty="0">
                          <a:latin typeface="Calibri"/>
                        </a:rPr>
                        <a:t> of Medical Insurance</a:t>
                      </a:r>
                      <a:endParaRPr lang="en-US" sz="1400" dirty="0"/>
                    </a:p>
                  </a:txBody>
                  <a:tcPr/>
                </a:tc>
                <a:tc>
                  <a:txBody>
                    <a:bodyPr/>
                    <a:lstStyle/>
                    <a:p>
                      <a:pPr marL="285750" lvl="0" indent="-285750">
                        <a:buFont typeface="Arial"/>
                        <a:buChar char="•"/>
                      </a:pPr>
                      <a:r>
                        <a:rPr lang="en-US" sz="1400" b="0" i="0" u="none" strike="noStrike" noProof="0" dirty="0">
                          <a:latin typeface="Calibri"/>
                        </a:rPr>
                        <a:t>Understand insurance terminology</a:t>
                      </a:r>
                    </a:p>
                    <a:p>
                      <a:pPr marL="285750" lvl="0" indent="-285750">
                        <a:buFont typeface="Arial"/>
                        <a:buChar char="•"/>
                      </a:pPr>
                      <a:r>
                        <a:rPr lang="en-US" sz="1400" b="0" i="0" u="none" strike="noStrike" noProof="0" dirty="0">
                          <a:latin typeface="Calibri"/>
                        </a:rPr>
                        <a:t>Describe insurance delivery system</a:t>
                      </a:r>
                    </a:p>
                    <a:p>
                      <a:pPr marL="285750" lvl="0" indent="-285750">
                        <a:buFont typeface="Arial"/>
                        <a:buChar char="•"/>
                      </a:pPr>
                      <a:r>
                        <a:rPr lang="en-US" sz="1400" b="0" i="0" u="none" strike="noStrike" noProof="0" dirty="0">
                          <a:latin typeface="Calibri"/>
                        </a:rPr>
                        <a:t>Discuss how</a:t>
                      </a:r>
                      <a:r>
                        <a:rPr lang="en-US" sz="1400" b="0" i="0" u="none" strike="noStrike" baseline="0" noProof="0" dirty="0">
                          <a:latin typeface="Calibri"/>
                        </a:rPr>
                        <a:t> outcomes are addressed through informatics</a:t>
                      </a:r>
                      <a:endParaRPr lang="en-US" sz="1400" b="0" i="0" u="none" strike="noStrike" noProof="0" dirty="0">
                        <a:latin typeface="Calibri"/>
                      </a:endParaRP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dirty="0">
                          <a:latin typeface="Calibri"/>
                        </a:rPr>
                        <a:t>HBI-250</a:t>
                      </a:r>
                    </a:p>
                    <a:p>
                      <a:pPr lvl="0">
                        <a:buNone/>
                      </a:pPr>
                      <a:r>
                        <a:rPr lang="en-US" sz="1400" b="0" i="0" u="none" strike="noStrike" noProof="0" dirty="0">
                          <a:latin typeface="Calibri"/>
                        </a:rPr>
                        <a:t>Data Management</a:t>
                      </a:r>
                      <a:r>
                        <a:rPr lang="en-US" sz="1400" b="0" i="0" u="none" strike="noStrike" baseline="0" noProof="0" dirty="0">
                          <a:latin typeface="Calibri"/>
                        </a:rPr>
                        <a:t> &amp; Utilization</a:t>
                      </a:r>
                      <a:endParaRPr lang="en-US" sz="1400" dirty="0"/>
                    </a:p>
                  </a:txBody>
                  <a:tcPr/>
                </a:tc>
                <a:tc>
                  <a:txBody>
                    <a:bodyPr/>
                    <a:lstStyle/>
                    <a:p>
                      <a:pPr marL="285750" lvl="0" indent="-285750">
                        <a:buFont typeface="Arial"/>
                        <a:buChar char="•"/>
                      </a:pPr>
                      <a:r>
                        <a:rPr lang="en-US" sz="1400" b="0" i="0" u="none" strike="noStrike" noProof="0" dirty="0">
                          <a:latin typeface="Calibri"/>
                        </a:rPr>
                        <a:t>Understanding o</a:t>
                      </a:r>
                      <a:r>
                        <a:rPr lang="en-US" sz="1400" b="0" i="0" u="none" strike="noStrike" baseline="0" noProof="0" dirty="0">
                          <a:latin typeface="Calibri"/>
                        </a:rPr>
                        <a:t>f healthcare data</a:t>
                      </a:r>
                    </a:p>
                    <a:p>
                      <a:pPr marL="285750" lvl="0" indent="-285750">
                        <a:buFont typeface="Arial"/>
                        <a:buChar char="•"/>
                      </a:pPr>
                      <a:r>
                        <a:rPr lang="en-US" sz="1400" b="0" i="0" u="none" strike="noStrike" baseline="0" noProof="0" dirty="0">
                          <a:latin typeface="Calibri"/>
                        </a:rPr>
                        <a:t>Create supporting reports and dashboards</a:t>
                      </a:r>
                    </a:p>
                    <a:p>
                      <a:pPr marL="285750" lvl="0" indent="-285750">
                        <a:buFont typeface="Arial"/>
                        <a:buChar char="•"/>
                      </a:pPr>
                      <a:r>
                        <a:rPr lang="en-US" sz="1400" b="0" i="0" u="none" strike="noStrike" baseline="0" noProof="0" dirty="0">
                          <a:latin typeface="Calibri"/>
                        </a:rPr>
                        <a:t>Decision making skills in healthcare</a:t>
                      </a:r>
                      <a:endParaRPr lang="en-US" sz="1400" b="0" i="0" u="none" strike="noStrike" noProof="0" dirty="0">
                        <a:latin typeface="Calibri"/>
                      </a:endParaRPr>
                    </a:p>
                  </a:txBody>
                  <a:tcPr/>
                </a:tc>
                <a:extLst>
                  <a:ext uri="{0D108BD9-81ED-4DB2-BD59-A6C34878D82A}">
                    <a16:rowId xmlns:a16="http://schemas.microsoft.com/office/drawing/2014/main" val="3853328465"/>
                  </a:ext>
                </a:extLst>
              </a:tr>
              <a:tr h="708959">
                <a:tc>
                  <a:txBody>
                    <a:bodyPr/>
                    <a:lstStyle/>
                    <a:p>
                      <a:pPr lvl="0">
                        <a:buNone/>
                      </a:pPr>
                      <a:r>
                        <a:rPr lang="en-US" sz="1400" b="1" i="0" u="none" strike="noStrike" noProof="0" dirty="0">
                          <a:latin typeface="Calibri"/>
                        </a:rPr>
                        <a:t>CSC-124</a:t>
                      </a:r>
                    </a:p>
                    <a:p>
                      <a:pPr lvl="0">
                        <a:buNone/>
                      </a:pPr>
                      <a:r>
                        <a:rPr lang="en-US" sz="1400" b="0" i="0" u="none" strike="noStrike" noProof="0" dirty="0">
                          <a:latin typeface="Calibri"/>
                        </a:rPr>
                        <a:t>Intro</a:t>
                      </a:r>
                      <a:r>
                        <a:rPr lang="en-US" sz="1400" b="0" i="0" u="none" strike="noStrike" baseline="0" noProof="0" dirty="0">
                          <a:latin typeface="Calibri"/>
                        </a:rPr>
                        <a:t> to Data Science Programming</a:t>
                      </a:r>
                      <a:endParaRPr lang="en-US" sz="1400" dirty="0"/>
                    </a:p>
                  </a:txBody>
                  <a:tcPr/>
                </a:tc>
                <a:tc>
                  <a:txBody>
                    <a:bodyPr/>
                    <a:lstStyle/>
                    <a:p>
                      <a:pPr marL="285750" lvl="0" indent="-285750">
                        <a:buFont typeface="Arial"/>
                        <a:buChar char="•"/>
                      </a:pPr>
                      <a:r>
                        <a:rPr lang="en-US" sz="1400" b="0" i="0" u="none" strike="noStrike" noProof="0" dirty="0">
                          <a:latin typeface="Calibri"/>
                        </a:rPr>
                        <a:t>Use programming techniques to investigate data sets and algorithms</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dirty="0">
                          <a:latin typeface="Calibri"/>
                        </a:rPr>
                        <a:t>DBA-285</a:t>
                      </a:r>
                    </a:p>
                    <a:p>
                      <a:pPr lvl="0">
                        <a:buNone/>
                      </a:pPr>
                      <a:r>
                        <a:rPr lang="en-US" sz="1400" b="0" i="0" u="none" strike="noStrike" noProof="0" dirty="0">
                          <a:latin typeface="Calibri"/>
                        </a:rPr>
                        <a:t>Data Warehousing &amp; Mining</a:t>
                      </a:r>
                      <a:endParaRPr lang="en-US" sz="1400" dirty="0"/>
                    </a:p>
                  </a:txBody>
                  <a:tcPr/>
                </a:tc>
                <a:tc>
                  <a:txBody>
                    <a:bodyPr/>
                    <a:lstStyle/>
                    <a:p>
                      <a:pPr marL="285750" lvl="0" indent="-285750">
                        <a:buFont typeface="Arial"/>
                        <a:buChar char="•"/>
                      </a:pPr>
                      <a:r>
                        <a:rPr lang="en-US" sz="1400" b="0" i="0" u="none" strike="noStrike" noProof="0" dirty="0">
                          <a:latin typeface="Calibri"/>
                        </a:rPr>
                        <a:t>Create, populate and mine a data warehouse</a:t>
                      </a:r>
                      <a:endParaRPr lang="en-US" sz="1400" dirty="0"/>
                    </a:p>
                  </a:txBody>
                  <a:tcPr/>
                </a:tc>
                <a:extLst>
                  <a:ext uri="{0D108BD9-81ED-4DB2-BD59-A6C34878D82A}">
                    <a16:rowId xmlns:a16="http://schemas.microsoft.com/office/drawing/2014/main" val="605962344"/>
                  </a:ext>
                </a:extLst>
              </a:tr>
              <a:tr h="915656">
                <a:tc>
                  <a:txBody>
                    <a:bodyPr/>
                    <a:lstStyle/>
                    <a:p>
                      <a:pPr lvl="0">
                        <a:buNone/>
                      </a:pPr>
                      <a:r>
                        <a:rPr lang="en-US" sz="1400" b="1" i="0" u="none" strike="noStrike" noProof="0" dirty="0">
                          <a:latin typeface="Calibri"/>
                        </a:rPr>
                        <a:t>DBA-120</a:t>
                      </a:r>
                    </a:p>
                    <a:p>
                      <a:pPr lvl="0">
                        <a:buNone/>
                      </a:pPr>
                      <a:r>
                        <a:rPr lang="en-US" sz="1400" b="0" i="0" u="none" strike="noStrike" noProof="0" dirty="0">
                          <a:latin typeface="Calibri"/>
                        </a:rPr>
                        <a:t>Database</a:t>
                      </a:r>
                      <a:r>
                        <a:rPr lang="en-US" sz="1400" b="0" i="0" u="none" strike="noStrike" baseline="0" noProof="0" dirty="0">
                          <a:latin typeface="Calibri"/>
                        </a:rPr>
                        <a:t> Programming I</a:t>
                      </a:r>
                      <a:endParaRPr lang="en-US" sz="1400" dirty="0"/>
                    </a:p>
                  </a:txBody>
                  <a:tcPr/>
                </a:tc>
                <a:tc>
                  <a:txBody>
                    <a:bodyPr/>
                    <a:lstStyle/>
                    <a:p>
                      <a:pPr marL="285750" lvl="0" indent="-285750">
                        <a:buFont typeface="Arial"/>
                        <a:buChar char="•"/>
                      </a:pPr>
                      <a:r>
                        <a:rPr lang="en-US" sz="1400" b="0" i="0" u="none" strike="noStrike" noProof="0" dirty="0">
                          <a:latin typeface="Calibri"/>
                        </a:rPr>
                        <a:t>Write programs to create, update and produce reports</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dirty="0">
                          <a:latin typeface="Calibri"/>
                        </a:rPr>
                        <a:t>HBI-230</a:t>
                      </a:r>
                    </a:p>
                    <a:p>
                      <a:pPr lvl="0">
                        <a:buNone/>
                      </a:pPr>
                      <a:r>
                        <a:rPr lang="en-US" sz="1400" b="0" i="0" u="none" strike="noStrike" noProof="0" dirty="0">
                          <a:latin typeface="Calibri"/>
                        </a:rPr>
                        <a:t>Infrastructure</a:t>
                      </a:r>
                      <a:r>
                        <a:rPr lang="en-US" sz="1400" b="0" i="0" u="none" strike="noStrike" baseline="0" noProof="0" dirty="0">
                          <a:latin typeface="Calibri"/>
                        </a:rPr>
                        <a:t> &amp; Application Support in Healthcare</a:t>
                      </a:r>
                      <a:endParaRPr lang="en-US" sz="1400" dirty="0"/>
                    </a:p>
                  </a:txBody>
                  <a:tcPr/>
                </a:tc>
                <a:tc>
                  <a:txBody>
                    <a:bodyPr/>
                    <a:lstStyle/>
                    <a:p>
                      <a:pPr marL="285750" lvl="0" indent="-285750">
                        <a:buFont typeface="Arial"/>
                        <a:buChar char="•"/>
                      </a:pPr>
                      <a:r>
                        <a:rPr lang="en-US" sz="1400" b="0" i="0" u="none" strike="noStrike" noProof="0" dirty="0">
                          <a:latin typeface="Calibri"/>
                        </a:rPr>
                        <a:t>Implement, deploy and support</a:t>
                      </a:r>
                      <a:r>
                        <a:rPr lang="en-US" sz="1400" b="0" i="0" u="none" strike="noStrike" baseline="0" noProof="0" dirty="0">
                          <a:latin typeface="Calibri"/>
                        </a:rPr>
                        <a:t> and IT system in a EHR/EMR environment in a healthcare setting.</a:t>
                      </a:r>
                      <a:endParaRPr lang="en-US" sz="1400" b="0" i="0" u="none" strike="noStrike" noProof="0" dirty="0">
                        <a:latin typeface="Calibri"/>
                      </a:endParaRPr>
                    </a:p>
                  </a:txBody>
                  <a:tcPr/>
                </a:tc>
                <a:extLst>
                  <a:ext uri="{0D108BD9-81ED-4DB2-BD59-A6C34878D82A}">
                    <a16:rowId xmlns:a16="http://schemas.microsoft.com/office/drawing/2014/main" val="100673344"/>
                  </a:ext>
                </a:extLst>
              </a:tr>
              <a:tr h="708959">
                <a:tc>
                  <a:txBody>
                    <a:bodyPr/>
                    <a:lstStyle/>
                    <a:p>
                      <a:pPr lvl="0">
                        <a:buNone/>
                      </a:pPr>
                      <a:r>
                        <a:rPr lang="en-US" sz="1400" b="1" i="0" u="none" strike="noStrike" noProof="0" dirty="0">
                          <a:latin typeface="Calibri"/>
                        </a:rPr>
                        <a:t>DBA-125</a:t>
                      </a:r>
                      <a:endParaRPr lang="en-US" sz="1400" b="1" dirty="0"/>
                    </a:p>
                    <a:p>
                      <a:pPr lvl="0">
                        <a:buNone/>
                      </a:pPr>
                      <a:r>
                        <a:rPr lang="en-US" sz="1400" b="0" i="0" u="none" strike="noStrike" noProof="0" dirty="0">
                          <a:latin typeface="Calibri"/>
                        </a:rPr>
                        <a:t>Database Reporting</a:t>
                      </a:r>
                    </a:p>
                  </a:txBody>
                  <a:tcPr/>
                </a:tc>
                <a:tc>
                  <a:txBody>
                    <a:bodyPr/>
                    <a:lstStyle/>
                    <a:p>
                      <a:pPr marL="285750" lvl="0" indent="-285750">
                        <a:buFont typeface="Arial"/>
                        <a:buChar char="•"/>
                      </a:pPr>
                      <a:r>
                        <a:rPr lang="en-US" sz="1400" b="0" i="0" u="none" strike="noStrike" noProof="0" dirty="0">
                          <a:latin typeface="Calibri"/>
                        </a:rPr>
                        <a:t>Understanding of different tolls and frameworks used for database reporting</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dirty="0">
                          <a:latin typeface="Calibri"/>
                        </a:rPr>
                        <a:t>HBI-289</a:t>
                      </a:r>
                    </a:p>
                    <a:p>
                      <a:pPr lvl="0">
                        <a:buNone/>
                      </a:pPr>
                      <a:r>
                        <a:rPr lang="en-US" sz="1400" b="0" i="0" u="none" strike="noStrike" noProof="0" dirty="0">
                          <a:latin typeface="Calibri"/>
                        </a:rPr>
                        <a:t>HBI Project</a:t>
                      </a:r>
                      <a:endParaRPr lang="en-US" sz="1400" dirty="0"/>
                    </a:p>
                  </a:txBody>
                  <a:tcPr/>
                </a:tc>
                <a:tc>
                  <a:txBody>
                    <a:bodyPr/>
                    <a:lstStyle/>
                    <a:p>
                      <a:pPr marL="285750" lvl="0" indent="-285750">
                        <a:buFont typeface="Arial"/>
                        <a:buChar char="•"/>
                      </a:pPr>
                      <a:r>
                        <a:rPr lang="en-US" sz="1400" b="0" i="0" u="none" strike="noStrike" noProof="0" dirty="0">
                          <a:latin typeface="Calibri"/>
                        </a:rPr>
                        <a:t>Complete a project from definition phase through implementation with minimal assistance.</a:t>
                      </a:r>
                    </a:p>
                  </a:txBody>
                  <a:tcPr/>
                </a:tc>
                <a:extLst>
                  <a:ext uri="{0D108BD9-81ED-4DB2-BD59-A6C34878D82A}">
                    <a16:rowId xmlns:a16="http://schemas.microsoft.com/office/drawing/2014/main" val="2916015121"/>
                  </a:ext>
                </a:extLst>
              </a:tr>
              <a:tr h="930442">
                <a:tc>
                  <a:txBody>
                    <a:bodyPr/>
                    <a:lstStyle/>
                    <a:p>
                      <a:pPr lvl="0">
                        <a:buNone/>
                      </a:pPr>
                      <a:r>
                        <a:rPr lang="en-US" sz="1400" b="1" i="0" u="none" strike="noStrike" noProof="0" dirty="0">
                          <a:latin typeface="Calibri"/>
                        </a:rPr>
                        <a:t>NET-125</a:t>
                      </a:r>
                    </a:p>
                    <a:p>
                      <a:pPr lvl="0">
                        <a:buNone/>
                      </a:pPr>
                      <a:r>
                        <a:rPr lang="en-US" sz="1400" b="0" i="0" u="none" strike="noStrike" noProof="0" dirty="0">
                          <a:solidFill>
                            <a:srgbClr val="000000"/>
                          </a:solidFill>
                          <a:latin typeface="Calibri"/>
                        </a:rPr>
                        <a:t>Introduction to Networks</a:t>
                      </a:r>
                      <a:endParaRPr lang="en-US" sz="1400" dirty="0"/>
                    </a:p>
                  </a:txBody>
                  <a:tcPr/>
                </a:tc>
                <a:tc>
                  <a:txBody>
                    <a:bodyPr/>
                    <a:lstStyle/>
                    <a:p>
                      <a:pPr marL="285750" lvl="0" indent="-285750">
                        <a:buFont typeface="Arial"/>
                        <a:buChar char="•"/>
                      </a:pPr>
                      <a:r>
                        <a:rPr lang="en-US" sz="1400" b="0" i="0" u="none" strike="noStrike" noProof="0" dirty="0">
                          <a:solidFill>
                            <a:srgbClr val="000000"/>
                          </a:solidFill>
                          <a:latin typeface="Calibri"/>
                        </a:rPr>
                        <a:t>Build a Simple LAN</a:t>
                      </a:r>
                      <a:endParaRPr lang="en-US" sz="1400" b="0" i="0" u="none" strike="noStrike" noProof="0" dirty="0">
                        <a:latin typeface="Calibri"/>
                      </a:endParaRPr>
                    </a:p>
                    <a:p>
                      <a:pPr marL="285750" lvl="0" indent="-285750">
                        <a:buFont typeface="Arial"/>
                        <a:buChar char="•"/>
                      </a:pPr>
                      <a:r>
                        <a:rPr lang="en-US" sz="1400" b="0" i="0" u="none" strike="noStrike" noProof="0" dirty="0">
                          <a:solidFill>
                            <a:srgbClr val="000000"/>
                          </a:solidFill>
                          <a:latin typeface="Calibri"/>
                        </a:rPr>
                        <a:t>Perform Basic Configurations on Routers and Switches</a:t>
                      </a:r>
                      <a:endParaRPr lang="en-US" sz="1400" b="0" i="0" u="none" strike="noStrike" noProof="0" dirty="0">
                        <a:latin typeface="Calibri"/>
                      </a:endParaRPr>
                    </a:p>
                    <a:p>
                      <a:pPr marL="285750" lvl="0" indent="-285750">
                        <a:buFont typeface="Arial"/>
                        <a:buChar char="•"/>
                      </a:pPr>
                      <a:r>
                        <a:rPr lang="en-US" sz="1400" b="0" i="0" u="none" strike="noStrike" noProof="0" dirty="0">
                          <a:latin typeface="Calibri"/>
                        </a:rPr>
                        <a:t>Implement IP Schemes</a:t>
                      </a:r>
                      <a:endParaRPr lang="en-US" sz="1400" dirty="0"/>
                    </a:p>
                  </a:txBody>
                  <a:tcPr/>
                </a:tc>
                <a:tc>
                  <a:txBody>
                    <a:bodyPr/>
                    <a:lstStyle/>
                    <a:p>
                      <a:pPr lvl="0">
                        <a:buNone/>
                      </a:pPr>
                      <a:endParaRPr lang="en-US" sz="1400" b="0" i="0" u="none" strike="noStrike" noProof="0">
                        <a:latin typeface="Calibri"/>
                      </a:endParaRPr>
                    </a:p>
                  </a:txBody>
                  <a:tcPr/>
                </a:tc>
                <a:tc>
                  <a:txBody>
                    <a:bodyPr/>
                    <a:lstStyle/>
                    <a:p>
                      <a:pPr lvl="0">
                        <a:buNone/>
                      </a:pPr>
                      <a:endParaRPr lang="en-US" sz="1400" dirty="0"/>
                    </a:p>
                  </a:txBody>
                  <a:tcPr/>
                </a:tc>
                <a:tc>
                  <a:txBody>
                    <a:bodyPr/>
                    <a:lstStyle/>
                    <a:p>
                      <a:pPr marL="0" lvl="0" indent="0">
                        <a:buFont typeface="Arial"/>
                        <a:buNone/>
                      </a:pPr>
                      <a:endParaRPr lang="en-US" sz="1400" b="0" i="0" u="none" strike="noStrike" noProof="0" dirty="0">
                        <a:latin typeface="Calibri"/>
                      </a:endParaRPr>
                    </a:p>
                  </a:txBody>
                  <a:tcPr/>
                </a:tc>
                <a:extLst>
                  <a:ext uri="{0D108BD9-81ED-4DB2-BD59-A6C34878D82A}">
                    <a16:rowId xmlns:a16="http://schemas.microsoft.com/office/drawing/2014/main" val="197430474"/>
                  </a:ext>
                </a:extLst>
              </a:tr>
            </a:tbl>
          </a:graphicData>
        </a:graphic>
      </p:graphicFrame>
    </p:spTree>
    <p:extLst>
      <p:ext uri="{BB962C8B-B14F-4D97-AF65-F5344CB8AC3E}">
        <p14:creationId xmlns:p14="http://schemas.microsoft.com/office/powerpoint/2010/main" val="274564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7446" y="5691"/>
            <a:ext cx="11291977" cy="1124280"/>
          </a:xfrm>
        </p:spPr>
        <p:txBody>
          <a:bodyPr/>
          <a:lstStyle/>
          <a:p>
            <a:r>
              <a:rPr lang="en-US"/>
              <a:t>IT-Network Management Core Courses</a:t>
            </a:r>
          </a:p>
        </p:txBody>
      </p:sp>
      <p:graphicFrame>
        <p:nvGraphicFramePr>
          <p:cNvPr id="4" name="Table 4">
            <a:extLst>
              <a:ext uri="{FF2B5EF4-FFF2-40B4-BE49-F238E27FC236}">
                <a16:creationId xmlns:a16="http://schemas.microsoft.com/office/drawing/2014/main" id="{17CB30AF-8C2D-45E3-9A16-BAAE718D2609}"/>
              </a:ext>
            </a:extLst>
          </p:cNvPr>
          <p:cNvGraphicFramePr>
            <a:graphicFrameLocks noGrp="1"/>
          </p:cNvGraphicFramePr>
          <p:nvPr>
            <p:ph idx="1"/>
            <p:extLst>
              <p:ext uri="{D42A27DB-BD31-4B8C-83A1-F6EECF244321}">
                <p14:modId xmlns:p14="http://schemas.microsoft.com/office/powerpoint/2010/main" val="3625602899"/>
              </p:ext>
            </p:extLst>
          </p:nvPr>
        </p:nvGraphicFramePr>
        <p:xfrm>
          <a:off x="43132" y="948905"/>
          <a:ext cx="12054030" cy="5848713"/>
        </p:xfrm>
        <a:graphic>
          <a:graphicData uri="http://schemas.openxmlformats.org/drawingml/2006/table">
            <a:tbl>
              <a:tblPr firstRow="1" bandRow="1">
                <a:tableStyleId>{5C22544A-7EE6-4342-B048-85BDC9FD1C3A}</a:tableStyleId>
              </a:tblPr>
              <a:tblGrid>
                <a:gridCol w="2310319">
                  <a:extLst>
                    <a:ext uri="{9D8B030D-6E8A-4147-A177-3AD203B41FA5}">
                      <a16:colId xmlns:a16="http://schemas.microsoft.com/office/drawing/2014/main" val="573045591"/>
                    </a:ext>
                  </a:extLst>
                </a:gridCol>
                <a:gridCol w="3489462">
                  <a:extLst>
                    <a:ext uri="{9D8B030D-6E8A-4147-A177-3AD203B41FA5}">
                      <a16:colId xmlns:a16="http://schemas.microsoft.com/office/drawing/2014/main" val="2226092254"/>
                    </a:ext>
                  </a:extLst>
                </a:gridCol>
                <a:gridCol w="219843">
                  <a:extLst>
                    <a:ext uri="{9D8B030D-6E8A-4147-A177-3AD203B41FA5}">
                      <a16:colId xmlns:a16="http://schemas.microsoft.com/office/drawing/2014/main" val="1114780264"/>
                    </a:ext>
                  </a:extLst>
                </a:gridCol>
                <a:gridCol w="1972811">
                  <a:extLst>
                    <a:ext uri="{9D8B030D-6E8A-4147-A177-3AD203B41FA5}">
                      <a16:colId xmlns:a16="http://schemas.microsoft.com/office/drawing/2014/main" val="3044346820"/>
                    </a:ext>
                  </a:extLst>
                </a:gridCol>
                <a:gridCol w="4061595">
                  <a:extLst>
                    <a:ext uri="{9D8B030D-6E8A-4147-A177-3AD203B41FA5}">
                      <a16:colId xmlns:a16="http://schemas.microsoft.com/office/drawing/2014/main" val="17973853"/>
                    </a:ext>
                  </a:extLst>
                </a:gridCol>
              </a:tblGrid>
              <a:tr h="339616">
                <a:tc>
                  <a:txBody>
                    <a:bodyPr/>
                    <a:lstStyle/>
                    <a:p>
                      <a:r>
                        <a:rPr lang="en-US" sz="1200" dirty="0"/>
                        <a:t>Core Course</a:t>
                      </a:r>
                    </a:p>
                  </a:txBody>
                  <a:tcPr/>
                </a:tc>
                <a:tc>
                  <a:txBody>
                    <a:bodyPr/>
                    <a:lstStyle/>
                    <a:p>
                      <a:r>
                        <a:rPr lang="en-US" sz="1200"/>
                        <a:t>Competencies</a:t>
                      </a:r>
                    </a:p>
                  </a:txBody>
                  <a:tcPr/>
                </a:tc>
                <a:tc>
                  <a:txBody>
                    <a:bodyPr/>
                    <a:lstStyle/>
                    <a:p>
                      <a:endParaRPr lang="en-US" sz="1200"/>
                    </a:p>
                  </a:txBody>
                  <a:tcPr/>
                </a:tc>
                <a:tc>
                  <a:txBody>
                    <a:bodyPr/>
                    <a:lstStyle/>
                    <a:p>
                      <a:pPr lvl="0">
                        <a:buNone/>
                      </a:pPr>
                      <a:r>
                        <a:rPr lang="en-US" sz="1200" b="1" i="0" u="none" strike="noStrike" noProof="0">
                          <a:solidFill>
                            <a:srgbClr val="FFFFFF"/>
                          </a:solidFill>
                          <a:latin typeface="Calibri"/>
                        </a:rPr>
                        <a:t>Core Course</a:t>
                      </a:r>
                      <a:endParaRPr lang="en-US" sz="1200" b="1" i="0" u="none" strike="noStrike" noProof="0">
                        <a:latin typeface="Calibri"/>
                      </a:endParaRPr>
                    </a:p>
                  </a:txBody>
                  <a:tcPr/>
                </a:tc>
                <a:tc>
                  <a:txBody>
                    <a:bodyPr/>
                    <a:lstStyle/>
                    <a:p>
                      <a:r>
                        <a:rPr lang="en-US" sz="1200"/>
                        <a:t>Competencies</a:t>
                      </a:r>
                    </a:p>
                  </a:txBody>
                  <a:tcPr/>
                </a:tc>
                <a:extLst>
                  <a:ext uri="{0D108BD9-81ED-4DB2-BD59-A6C34878D82A}">
                    <a16:rowId xmlns:a16="http://schemas.microsoft.com/office/drawing/2014/main" val="636086753"/>
                  </a:ext>
                </a:extLst>
              </a:tr>
              <a:tr h="1225855">
                <a:tc>
                  <a:txBody>
                    <a:bodyPr/>
                    <a:lstStyle/>
                    <a:p>
                      <a:pPr lvl="0">
                        <a:buNone/>
                      </a:pPr>
                      <a:r>
                        <a:rPr lang="en-US" sz="1400" b="1" i="0" u="none" strike="noStrike" noProof="0" dirty="0">
                          <a:latin typeface="Calibri"/>
                        </a:rPr>
                        <a:t>NET-125</a:t>
                      </a:r>
                    </a:p>
                    <a:p>
                      <a:pPr lvl="0">
                        <a:buNone/>
                      </a:pPr>
                      <a:r>
                        <a:rPr lang="en-US" sz="1400" b="0" i="0" u="none" strike="noStrike" noProof="0" dirty="0">
                          <a:solidFill>
                            <a:srgbClr val="000000"/>
                          </a:solidFill>
                          <a:latin typeface="Calibri"/>
                        </a:rPr>
                        <a:t>Introduction to Networks</a:t>
                      </a:r>
                      <a:endParaRPr lang="en-US" sz="1400" dirty="0"/>
                    </a:p>
                  </a:txBody>
                  <a:tcPr/>
                </a:tc>
                <a:tc>
                  <a:txBody>
                    <a:bodyPr/>
                    <a:lstStyle/>
                    <a:p>
                      <a:pPr marL="285750" lvl="0" indent="-285750">
                        <a:buFont typeface="Arial"/>
                        <a:buChar char="•"/>
                      </a:pPr>
                      <a:r>
                        <a:rPr lang="en-US" sz="1400" b="0" i="0" u="none" strike="noStrike" noProof="0" dirty="0">
                          <a:solidFill>
                            <a:srgbClr val="000000"/>
                          </a:solidFill>
                          <a:latin typeface="Calibri"/>
                        </a:rPr>
                        <a:t>Build a Simple LAN</a:t>
                      </a:r>
                      <a:endParaRPr lang="en-US" sz="1400" b="0" i="0" u="none" strike="noStrike" noProof="0" dirty="0">
                        <a:latin typeface="Calibri"/>
                      </a:endParaRPr>
                    </a:p>
                    <a:p>
                      <a:pPr marL="285750" lvl="0" indent="-285750">
                        <a:buFont typeface="Arial"/>
                        <a:buChar char="•"/>
                      </a:pPr>
                      <a:r>
                        <a:rPr lang="en-US" sz="1400" b="0" i="0" u="none" strike="noStrike" noProof="0" dirty="0">
                          <a:solidFill>
                            <a:srgbClr val="000000"/>
                          </a:solidFill>
                          <a:latin typeface="Calibri"/>
                        </a:rPr>
                        <a:t>Perform Basic Configurations on Routers and Switches</a:t>
                      </a:r>
                      <a:endParaRPr lang="en-US" sz="1400" b="0" i="0" u="none" strike="noStrike" noProof="0" dirty="0">
                        <a:latin typeface="Calibri"/>
                      </a:endParaRPr>
                    </a:p>
                    <a:p>
                      <a:pPr marL="285750" lvl="0" indent="-285750">
                        <a:buFont typeface="Arial"/>
                        <a:buChar char="•"/>
                      </a:pPr>
                      <a:r>
                        <a:rPr lang="en-US" sz="1400" b="0" i="0" u="none" strike="noStrike" noProof="0" dirty="0">
                          <a:latin typeface="Calibri"/>
                        </a:rPr>
                        <a:t>Implement IP Schemes</a:t>
                      </a:r>
                      <a:endParaRPr lang="en-US" sz="1400" dirty="0"/>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a:latin typeface="Calibri"/>
                        </a:rPr>
                        <a:t>NET-126</a:t>
                      </a:r>
                    </a:p>
                    <a:p>
                      <a:pPr lvl="0">
                        <a:buNone/>
                      </a:pPr>
                      <a:r>
                        <a:rPr lang="en-US" sz="1400" b="0" i="0" u="none" strike="noStrike" noProof="0">
                          <a:latin typeface="Calibri"/>
                        </a:rPr>
                        <a:t>Routing Basics</a:t>
                      </a:r>
                      <a:endParaRPr lang="en-US" sz="1400"/>
                    </a:p>
                  </a:txBody>
                  <a:tcPr/>
                </a:tc>
                <a:tc>
                  <a:txBody>
                    <a:bodyPr/>
                    <a:lstStyle/>
                    <a:p>
                      <a:pPr marL="285750" lvl="0" indent="-285750">
                        <a:buFont typeface="Arial"/>
                        <a:buChar char="•"/>
                      </a:pPr>
                      <a:r>
                        <a:rPr lang="en-US" sz="1400" b="0" i="0" u="none" strike="noStrike" noProof="0">
                          <a:latin typeface="Calibri"/>
                        </a:rPr>
                        <a:t>Understand routers and their role in WAN</a:t>
                      </a:r>
                      <a:endParaRPr lang="en-US" sz="1400"/>
                    </a:p>
                    <a:p>
                      <a:pPr marL="285750" lvl="0" indent="-285750">
                        <a:buFont typeface="Arial"/>
                        <a:buChar char="•"/>
                      </a:pPr>
                      <a:r>
                        <a:rPr lang="en-US" sz="1400" b="0" i="0" u="none" strike="noStrike" noProof="0">
                          <a:latin typeface="Calibri"/>
                        </a:rPr>
                        <a:t>Router configurations &amp; Protocols</a:t>
                      </a:r>
                    </a:p>
                    <a:p>
                      <a:pPr marL="285750" lvl="0" indent="-285750">
                        <a:buFont typeface="Arial,Sans-Serif"/>
                        <a:buChar char="•"/>
                      </a:pPr>
                      <a:r>
                        <a:rPr lang="en-US" sz="1400" b="0" i="0" u="none" strike="noStrike" noProof="0">
                          <a:solidFill>
                            <a:srgbClr val="000000"/>
                          </a:solidFill>
                          <a:latin typeface="Calibri"/>
                        </a:rPr>
                        <a:t>ACLs</a:t>
                      </a:r>
                      <a:endParaRPr lang="en-US" sz="1400" b="0" i="0" u="none" strike="noStrike" noProof="0">
                        <a:latin typeface="Calibri"/>
                      </a:endParaRPr>
                    </a:p>
                    <a:p>
                      <a:pPr marL="285750" lvl="0" indent="-285750">
                        <a:buFont typeface="Arial"/>
                        <a:buChar char="•"/>
                      </a:pPr>
                      <a:r>
                        <a:rPr lang="en-US" sz="1400" b="0" i="0" u="none" strike="noStrike" noProof="0">
                          <a:latin typeface="Calibri"/>
                        </a:rPr>
                        <a:t>TCP/IP</a:t>
                      </a:r>
                    </a:p>
                    <a:p>
                      <a:pPr marL="285750" lvl="0" indent="-285750">
                        <a:buFont typeface="Arial"/>
                        <a:buChar char="•"/>
                      </a:pPr>
                      <a:r>
                        <a:rPr lang="en-US" sz="1400" b="0" i="0" u="none" strike="noStrike" noProof="0">
                          <a:latin typeface="Calibri"/>
                        </a:rPr>
                        <a:t>Troubleshooting</a:t>
                      </a:r>
                      <a:endParaRPr lang="en-US" sz="1400"/>
                    </a:p>
                  </a:txBody>
                  <a:tcPr/>
                </a:tc>
                <a:extLst>
                  <a:ext uri="{0D108BD9-81ED-4DB2-BD59-A6C34878D82A}">
                    <a16:rowId xmlns:a16="http://schemas.microsoft.com/office/drawing/2014/main" val="476110208"/>
                  </a:ext>
                </a:extLst>
              </a:tr>
              <a:tr h="915656">
                <a:tc>
                  <a:txBody>
                    <a:bodyPr/>
                    <a:lstStyle/>
                    <a:p>
                      <a:pPr lvl="0">
                        <a:buNone/>
                      </a:pPr>
                      <a:r>
                        <a:rPr lang="en-US" sz="1400" b="1" i="0" u="none" strike="noStrike" noProof="0">
                          <a:latin typeface="Calibri"/>
                        </a:rPr>
                        <a:t>NET-225</a:t>
                      </a:r>
                    </a:p>
                    <a:p>
                      <a:pPr lvl="0">
                        <a:buNone/>
                      </a:pPr>
                      <a:r>
                        <a:rPr lang="en-US" sz="1400" b="0" i="0" u="none" strike="noStrike" noProof="0">
                          <a:latin typeface="Calibri"/>
                        </a:rPr>
                        <a:t>Routing &amp; Switching I</a:t>
                      </a:r>
                      <a:endParaRPr lang="en-US" sz="1400"/>
                    </a:p>
                  </a:txBody>
                  <a:tcPr/>
                </a:tc>
                <a:tc>
                  <a:txBody>
                    <a:bodyPr/>
                    <a:lstStyle/>
                    <a:p>
                      <a:pPr marL="285750" lvl="0" indent="-285750">
                        <a:buFont typeface="Arial"/>
                        <a:buChar char="•"/>
                      </a:pPr>
                      <a:r>
                        <a:rPr lang="en-US" sz="1400" b="0" i="0" u="none" strike="noStrike" noProof="0">
                          <a:latin typeface="Calibri"/>
                        </a:rPr>
                        <a:t>VLSM</a:t>
                      </a:r>
                    </a:p>
                    <a:p>
                      <a:pPr marL="285750" lvl="0" indent="-285750">
                        <a:buFont typeface="Arial"/>
                        <a:buChar char="•"/>
                      </a:pPr>
                      <a:r>
                        <a:rPr lang="en-US" sz="1400" b="0" i="0" u="none" strike="noStrike" noProof="0">
                          <a:latin typeface="Calibri"/>
                        </a:rPr>
                        <a:t>Routing Protocols</a:t>
                      </a:r>
                    </a:p>
                    <a:p>
                      <a:pPr marL="285750" lvl="0" indent="-285750">
                        <a:buFont typeface="Arial"/>
                        <a:buChar char="•"/>
                      </a:pPr>
                      <a:r>
                        <a:rPr lang="en-US" sz="1400" b="0" i="0" u="none" strike="noStrike" noProof="0">
                          <a:latin typeface="Calibri"/>
                        </a:rPr>
                        <a:t>Switching Concepts and Configuration</a:t>
                      </a:r>
                    </a:p>
                    <a:p>
                      <a:pPr marL="285750" lvl="0" indent="-285750">
                        <a:buFont typeface="Arial"/>
                        <a:buChar char="•"/>
                      </a:pPr>
                      <a:r>
                        <a:rPr lang="en-US" sz="1400" b="0" i="0" u="none" strike="noStrike" noProof="0">
                          <a:latin typeface="Calibri"/>
                        </a:rPr>
                        <a:t>VLANs, STP, VTP</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a:latin typeface="Calibri"/>
                        </a:rPr>
                        <a:t>NET</a:t>
                      </a:r>
                      <a:r>
                        <a:rPr lang="en-US" sz="1400" b="0" i="0" u="none" strike="noStrike" noProof="0">
                          <a:latin typeface="Calibri"/>
                        </a:rPr>
                        <a:t>-</a:t>
                      </a:r>
                      <a:r>
                        <a:rPr lang="en-US" sz="1400" b="1" i="0" u="none" strike="noStrike" noProof="0">
                          <a:latin typeface="Calibri"/>
                        </a:rPr>
                        <a:t>226</a:t>
                      </a:r>
                    </a:p>
                    <a:p>
                      <a:pPr lvl="0">
                        <a:buNone/>
                      </a:pPr>
                      <a:r>
                        <a:rPr lang="en-US" sz="1400" b="0" i="0" u="none" strike="noStrike" noProof="0">
                          <a:latin typeface="Calibri"/>
                        </a:rPr>
                        <a:t>Routing and Switching II</a:t>
                      </a:r>
                      <a:endParaRPr lang="en-US" sz="1400"/>
                    </a:p>
                  </a:txBody>
                  <a:tcPr/>
                </a:tc>
                <a:tc>
                  <a:txBody>
                    <a:bodyPr/>
                    <a:lstStyle/>
                    <a:p>
                      <a:pPr marL="285750" lvl="0" indent="-285750">
                        <a:buFont typeface="Arial"/>
                        <a:buChar char="•"/>
                      </a:pPr>
                      <a:r>
                        <a:rPr lang="en-US" sz="1400" b="0" i="0" u="none" strike="noStrike" noProof="0">
                          <a:latin typeface="Calibri"/>
                        </a:rPr>
                        <a:t>Provide solutions for network routing problems</a:t>
                      </a:r>
                    </a:p>
                    <a:p>
                      <a:pPr marL="285750" lvl="0" indent="-285750">
                        <a:buFont typeface="Arial"/>
                        <a:buChar char="•"/>
                      </a:pPr>
                      <a:r>
                        <a:rPr lang="en-US" sz="1400" b="0" i="0" u="none" strike="noStrike" noProof="0">
                          <a:latin typeface="Calibri"/>
                        </a:rPr>
                        <a:t>Identify ISDN protocols</a:t>
                      </a:r>
                    </a:p>
                    <a:p>
                      <a:pPr marL="285750" lvl="0" indent="-285750">
                        <a:buFont typeface="Arial"/>
                        <a:buChar char="•"/>
                      </a:pPr>
                      <a:r>
                        <a:rPr lang="en-US" sz="1400" b="0" i="0" u="none" strike="noStrike" noProof="0">
                          <a:latin typeface="Calibri"/>
                        </a:rPr>
                        <a:t>Describe the Spanning Tree protocol</a:t>
                      </a:r>
                    </a:p>
                  </a:txBody>
                  <a:tcPr/>
                </a:tc>
                <a:extLst>
                  <a:ext uri="{0D108BD9-81ED-4DB2-BD59-A6C34878D82A}">
                    <a16:rowId xmlns:a16="http://schemas.microsoft.com/office/drawing/2014/main" val="3853328465"/>
                  </a:ext>
                </a:extLst>
              </a:tr>
              <a:tr h="708959">
                <a:tc>
                  <a:txBody>
                    <a:bodyPr/>
                    <a:lstStyle/>
                    <a:p>
                      <a:pPr lvl="0">
                        <a:buNone/>
                      </a:pPr>
                      <a:r>
                        <a:rPr lang="en-US" sz="1400" b="1" i="0" u="none" strike="noStrike" noProof="0">
                          <a:latin typeface="Calibri"/>
                        </a:rPr>
                        <a:t>NET-175</a:t>
                      </a:r>
                    </a:p>
                    <a:p>
                      <a:pPr lvl="0">
                        <a:buNone/>
                      </a:pPr>
                      <a:r>
                        <a:rPr lang="en-US" sz="1400" b="0" i="0" u="none" strike="noStrike" noProof="0">
                          <a:latin typeface="Calibri"/>
                        </a:rPr>
                        <a:t>Wireless Technology</a:t>
                      </a:r>
                      <a:endParaRPr lang="en-US" sz="1400"/>
                    </a:p>
                  </a:txBody>
                  <a:tcPr/>
                </a:tc>
                <a:tc>
                  <a:txBody>
                    <a:bodyPr/>
                    <a:lstStyle/>
                    <a:p>
                      <a:pPr marL="285750" lvl="0" indent="-285750">
                        <a:buFont typeface="Arial"/>
                        <a:buChar char="•"/>
                      </a:pPr>
                      <a:r>
                        <a:rPr lang="en-US" sz="1400" b="0" i="0" u="none" strike="noStrike" noProof="0">
                          <a:latin typeface="Calibri"/>
                        </a:rPr>
                        <a:t>Discuss in written and oral form protocols and procedures required for different wireless applications.</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a:latin typeface="Calibri"/>
                        </a:rPr>
                        <a:t>NOS-120</a:t>
                      </a:r>
                    </a:p>
                    <a:p>
                      <a:pPr lvl="0">
                        <a:buNone/>
                      </a:pPr>
                      <a:r>
                        <a:rPr lang="en-US" sz="1400" b="0" i="0" u="none" strike="noStrike" noProof="0">
                          <a:latin typeface="Calibri"/>
                        </a:rPr>
                        <a:t>Linux/UNIX Single User</a:t>
                      </a:r>
                      <a:endParaRPr lang="en-US" sz="1400"/>
                    </a:p>
                  </a:txBody>
                  <a:tcPr/>
                </a:tc>
                <a:tc>
                  <a:txBody>
                    <a:bodyPr/>
                    <a:lstStyle/>
                    <a:p>
                      <a:pPr marL="285750" lvl="0" indent="-285750">
                        <a:buFont typeface="Arial"/>
                        <a:buChar char="•"/>
                      </a:pPr>
                      <a:r>
                        <a:rPr lang="en-US" sz="1400" b="0" i="0" u="none" strike="noStrike" noProof="0">
                          <a:latin typeface="Calibri"/>
                        </a:rPr>
                        <a:t>Customize and use Linux systems for command line requirements and desktop productivity roles</a:t>
                      </a:r>
                    </a:p>
                  </a:txBody>
                  <a:tcPr/>
                </a:tc>
                <a:extLst>
                  <a:ext uri="{0D108BD9-81ED-4DB2-BD59-A6C34878D82A}">
                    <a16:rowId xmlns:a16="http://schemas.microsoft.com/office/drawing/2014/main" val="605962344"/>
                  </a:ext>
                </a:extLst>
              </a:tr>
              <a:tr h="915656">
                <a:tc>
                  <a:txBody>
                    <a:bodyPr/>
                    <a:lstStyle/>
                    <a:p>
                      <a:pPr lvl="0">
                        <a:buNone/>
                      </a:pPr>
                      <a:r>
                        <a:rPr lang="en-US" sz="1400" b="1" i="0" u="none" strike="noStrike" noProof="0">
                          <a:latin typeface="Calibri"/>
                        </a:rPr>
                        <a:t>NOS-220</a:t>
                      </a:r>
                    </a:p>
                    <a:p>
                      <a:pPr lvl="0">
                        <a:buNone/>
                      </a:pPr>
                      <a:r>
                        <a:rPr lang="en-US" sz="1400" b="0" i="0" u="none" strike="noStrike" noProof="0">
                          <a:latin typeface="Calibri"/>
                        </a:rPr>
                        <a:t>Linux/Unix Admin I</a:t>
                      </a:r>
                      <a:endParaRPr lang="en-US" sz="1400"/>
                    </a:p>
                  </a:txBody>
                  <a:tcPr/>
                </a:tc>
                <a:tc>
                  <a:txBody>
                    <a:bodyPr/>
                    <a:lstStyle/>
                    <a:p>
                      <a:pPr marL="285750" lvl="0" indent="-285750">
                        <a:buFont typeface="Arial"/>
                        <a:buChar char="•"/>
                      </a:pPr>
                      <a:r>
                        <a:rPr lang="en-US" sz="1400" b="0" i="0" u="none" strike="noStrike" noProof="0">
                          <a:latin typeface="Calibri"/>
                        </a:rPr>
                        <a:t>Perform system administration tasks including installation, configuring and attaching a new Linux workstation to an existing network</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a:latin typeface="Calibri"/>
                        </a:rPr>
                        <a:t>NOS-130</a:t>
                      </a:r>
                    </a:p>
                    <a:p>
                      <a:pPr lvl="0">
                        <a:buNone/>
                      </a:pPr>
                      <a:r>
                        <a:rPr lang="en-US" sz="1400" b="0" i="0" u="none" strike="noStrike" noProof="0">
                          <a:latin typeface="Calibri"/>
                        </a:rPr>
                        <a:t>Windows Single User</a:t>
                      </a:r>
                      <a:endParaRPr lang="en-US" sz="1400"/>
                    </a:p>
                  </a:txBody>
                  <a:tcPr/>
                </a:tc>
                <a:tc>
                  <a:txBody>
                    <a:bodyPr/>
                    <a:lstStyle/>
                    <a:p>
                      <a:pPr marL="285750" lvl="0" indent="-285750">
                        <a:buFont typeface="Arial"/>
                        <a:buChar char="•"/>
                      </a:pPr>
                      <a:r>
                        <a:rPr lang="en-US" sz="1400" b="0" i="0" u="none" strike="noStrike" noProof="0">
                          <a:latin typeface="Calibri"/>
                        </a:rPr>
                        <a:t>Perform operating systems functions at the support level in a single-user environment.</a:t>
                      </a:r>
                    </a:p>
                  </a:txBody>
                  <a:tcPr/>
                </a:tc>
                <a:extLst>
                  <a:ext uri="{0D108BD9-81ED-4DB2-BD59-A6C34878D82A}">
                    <a16:rowId xmlns:a16="http://schemas.microsoft.com/office/drawing/2014/main" val="100673344"/>
                  </a:ext>
                </a:extLst>
              </a:tr>
              <a:tr h="708959">
                <a:tc>
                  <a:txBody>
                    <a:bodyPr/>
                    <a:lstStyle/>
                    <a:p>
                      <a:pPr lvl="0">
                        <a:buNone/>
                      </a:pPr>
                      <a:r>
                        <a:rPr lang="en-US" sz="1400" b="1" i="0" u="none" strike="noStrike" noProof="0">
                          <a:latin typeface="Calibri"/>
                        </a:rPr>
                        <a:t>NOS-230</a:t>
                      </a:r>
                      <a:endParaRPr lang="en-US" sz="1400" b="1"/>
                    </a:p>
                    <a:p>
                      <a:pPr lvl="0">
                        <a:buNone/>
                      </a:pPr>
                      <a:r>
                        <a:rPr lang="en-US" sz="1400" b="0" i="0" u="none" strike="noStrike" noProof="0">
                          <a:latin typeface="Calibri"/>
                        </a:rPr>
                        <a:t>Windows Administration I</a:t>
                      </a:r>
                    </a:p>
                  </a:txBody>
                  <a:tcPr/>
                </a:tc>
                <a:tc>
                  <a:txBody>
                    <a:bodyPr/>
                    <a:lstStyle/>
                    <a:p>
                      <a:pPr marL="285750" lvl="0" indent="-285750">
                        <a:buFont typeface="Arial"/>
                        <a:buChar char="•"/>
                      </a:pPr>
                      <a:r>
                        <a:rPr lang="en-US" sz="1400" b="0" i="0" u="none" strike="noStrike" noProof="0">
                          <a:latin typeface="Calibri"/>
                        </a:rPr>
                        <a:t>Install and configure a Windows Server operating system</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a:latin typeface="Calibri"/>
                        </a:rPr>
                        <a:t>NOS-231</a:t>
                      </a:r>
                    </a:p>
                    <a:p>
                      <a:pPr lvl="0">
                        <a:buNone/>
                      </a:pPr>
                      <a:r>
                        <a:rPr lang="en-US" sz="1400" b="0" i="0" u="none" strike="noStrike" noProof="0">
                          <a:latin typeface="Calibri"/>
                        </a:rPr>
                        <a:t>Windows Administration II</a:t>
                      </a:r>
                      <a:endParaRPr lang="en-US" sz="1400"/>
                    </a:p>
                  </a:txBody>
                  <a:tcPr/>
                </a:tc>
                <a:tc>
                  <a:txBody>
                    <a:bodyPr/>
                    <a:lstStyle/>
                    <a:p>
                      <a:pPr marL="285750" lvl="0" indent="-285750">
                        <a:buFont typeface="Arial"/>
                        <a:buChar char="•"/>
                      </a:pPr>
                      <a:r>
                        <a:rPr lang="en-US" sz="1400" b="0" i="0" u="none" strike="noStrike" noProof="0">
                          <a:latin typeface="Calibri"/>
                        </a:rPr>
                        <a:t>Deploy and manage services on a Windows Server operating system.</a:t>
                      </a:r>
                    </a:p>
                  </a:txBody>
                  <a:tcPr/>
                </a:tc>
                <a:extLst>
                  <a:ext uri="{0D108BD9-81ED-4DB2-BD59-A6C34878D82A}">
                    <a16:rowId xmlns:a16="http://schemas.microsoft.com/office/drawing/2014/main" val="2916015121"/>
                  </a:ext>
                </a:extLst>
              </a:tr>
              <a:tr h="930442">
                <a:tc>
                  <a:txBody>
                    <a:bodyPr/>
                    <a:lstStyle/>
                    <a:p>
                      <a:pPr lvl="0">
                        <a:buNone/>
                      </a:pPr>
                      <a:r>
                        <a:rPr lang="en-US" sz="1400" b="1" i="0" u="none" strike="noStrike" noProof="0">
                          <a:latin typeface="Calibri"/>
                        </a:rPr>
                        <a:t>NOS-232</a:t>
                      </a:r>
                    </a:p>
                    <a:p>
                      <a:pPr lvl="0">
                        <a:buNone/>
                      </a:pPr>
                      <a:r>
                        <a:rPr lang="en-US" sz="1400" b="0" i="0" u="none" strike="noStrike" noProof="0">
                          <a:latin typeface="Calibri"/>
                        </a:rPr>
                        <a:t>Windows Administration III</a:t>
                      </a:r>
                      <a:endParaRPr lang="en-US" sz="1400"/>
                    </a:p>
                  </a:txBody>
                  <a:tcPr/>
                </a:tc>
                <a:tc>
                  <a:txBody>
                    <a:bodyPr/>
                    <a:lstStyle/>
                    <a:p>
                      <a:pPr marL="285750" lvl="0" indent="-285750">
                        <a:buFont typeface="Arial"/>
                        <a:buChar char="•"/>
                      </a:pPr>
                      <a:r>
                        <a:rPr lang="en-US" sz="1400" b="0" i="0" u="none" strike="noStrike" noProof="0">
                          <a:latin typeface="Calibri"/>
                        </a:rPr>
                        <a:t>Implement, manage, and maintain a Windows Server network infrastructure.</a:t>
                      </a:r>
                    </a:p>
                  </a:txBody>
                  <a:tcPr/>
                </a:tc>
                <a:tc>
                  <a:txBody>
                    <a:bodyPr/>
                    <a:lstStyle/>
                    <a:p>
                      <a:pPr lvl="0">
                        <a:buNone/>
                      </a:pPr>
                      <a:endParaRPr lang="en-US" sz="1400" b="0" i="0" u="none" strike="noStrike" noProof="0">
                        <a:latin typeface="Calibri"/>
                      </a:endParaRPr>
                    </a:p>
                  </a:txBody>
                  <a:tcPr/>
                </a:tc>
                <a:tc>
                  <a:txBody>
                    <a:bodyPr/>
                    <a:lstStyle/>
                    <a:p>
                      <a:pPr lvl="0">
                        <a:buNone/>
                      </a:pPr>
                      <a:r>
                        <a:rPr lang="en-US" sz="1400" b="1" i="0" u="none" strike="noStrike" noProof="0">
                          <a:latin typeface="Calibri"/>
                        </a:rPr>
                        <a:t>NET-289</a:t>
                      </a:r>
                    </a:p>
                    <a:p>
                      <a:pPr lvl="0">
                        <a:buNone/>
                      </a:pPr>
                      <a:r>
                        <a:rPr lang="en-US" sz="1400" b="0" i="0" u="none" strike="noStrike" noProof="0">
                          <a:latin typeface="Calibri"/>
                        </a:rPr>
                        <a:t>Networking Project</a:t>
                      </a:r>
                      <a:endParaRPr lang="en-US" sz="1400"/>
                    </a:p>
                  </a:txBody>
                  <a:tcPr/>
                </a:tc>
                <a:tc>
                  <a:txBody>
                    <a:bodyPr/>
                    <a:lstStyle/>
                    <a:p>
                      <a:pPr marL="285750" lvl="0" indent="-285750">
                        <a:buFont typeface="Arial"/>
                        <a:buChar char="•"/>
                      </a:pPr>
                      <a:r>
                        <a:rPr lang="en-US" sz="1400" b="0" i="0" u="none" strike="noStrike" noProof="0" dirty="0">
                          <a:latin typeface="Calibri"/>
                        </a:rPr>
                        <a:t>Complete a project from the definition phase through implementation with minimal guidance</a:t>
                      </a:r>
                    </a:p>
                  </a:txBody>
                  <a:tcPr/>
                </a:tc>
                <a:extLst>
                  <a:ext uri="{0D108BD9-81ED-4DB2-BD59-A6C34878D82A}">
                    <a16:rowId xmlns:a16="http://schemas.microsoft.com/office/drawing/2014/main" val="197430474"/>
                  </a:ext>
                </a:extLst>
              </a:tr>
            </a:tbl>
          </a:graphicData>
        </a:graphic>
      </p:graphicFrame>
    </p:spTree>
    <p:extLst>
      <p:ext uri="{BB962C8B-B14F-4D97-AF65-F5344CB8AC3E}">
        <p14:creationId xmlns:p14="http://schemas.microsoft.com/office/powerpoint/2010/main" val="143151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a:t>Initial Project Planning</a:t>
            </a:r>
          </a:p>
        </p:txBody>
      </p:sp>
      <p:graphicFrame>
        <p:nvGraphicFramePr>
          <p:cNvPr id="5" name="Content Placeholder 2">
            <a:extLst>
              <a:ext uri="{FF2B5EF4-FFF2-40B4-BE49-F238E27FC236}">
                <a16:creationId xmlns:a16="http://schemas.microsoft.com/office/drawing/2014/main" id="{0BA1DB03-1E31-4032-A4CE-EC77DFA83522}"/>
              </a:ext>
            </a:extLst>
          </p:cNvPr>
          <p:cNvGraphicFramePr>
            <a:graphicFrameLocks noGrp="1"/>
          </p:cNvGraphicFramePr>
          <p:nvPr>
            <p:ph idx="1"/>
            <p:extLst>
              <p:ext uri="{D42A27DB-BD31-4B8C-83A1-F6EECF244321}">
                <p14:modId xmlns:p14="http://schemas.microsoft.com/office/powerpoint/2010/main" val="17251435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A close up of graphics&#10;&#10;Description generated with high confidence">
            <a:extLst>
              <a:ext uri="{FF2B5EF4-FFF2-40B4-BE49-F238E27FC236}">
                <a16:creationId xmlns:a16="http://schemas.microsoft.com/office/drawing/2014/main" id="{0C4A6381-7569-48F9-8263-C6BE1D4BAD8A}"/>
              </a:ext>
            </a:extLst>
          </p:cNvPr>
          <p:cNvPicPr>
            <a:picLocks noChangeAspect="1"/>
          </p:cNvPicPr>
          <p:nvPr/>
        </p:nvPicPr>
        <p:blipFill>
          <a:blip r:embed="rId8"/>
          <a:stretch>
            <a:fillRect/>
          </a:stretch>
        </p:blipFill>
        <p:spPr>
          <a:xfrm>
            <a:off x="9170377" y="111337"/>
            <a:ext cx="2945347" cy="2383205"/>
          </a:xfrm>
          <a:prstGeom prst="rect">
            <a:avLst/>
          </a:prstGeom>
        </p:spPr>
      </p:pic>
    </p:spTree>
    <p:extLst>
      <p:ext uri="{BB962C8B-B14F-4D97-AF65-F5344CB8AC3E}">
        <p14:creationId xmlns:p14="http://schemas.microsoft.com/office/powerpoint/2010/main" val="31826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Project Planning – Identified Changes</a:t>
            </a:r>
          </a:p>
        </p:txBody>
      </p:sp>
      <p:sp>
        <p:nvSpPr>
          <p:cNvPr id="4" name="Text Placeholder 3"/>
          <p:cNvSpPr>
            <a:spLocks noGrp="1"/>
          </p:cNvSpPr>
          <p:nvPr>
            <p:ph type="body" idx="1"/>
          </p:nvPr>
        </p:nvSpPr>
        <p:spPr/>
        <p:txBody>
          <a:bodyPr/>
          <a:lstStyle/>
          <a:p>
            <a:r>
              <a:rPr lang="en-US"/>
              <a:t>IT – Healthcare Informatics</a:t>
            </a:r>
          </a:p>
        </p:txBody>
      </p:sp>
      <p:sp>
        <p:nvSpPr>
          <p:cNvPr id="3" name="Content Placeholder 2"/>
          <p:cNvSpPr>
            <a:spLocks noGrp="1"/>
          </p:cNvSpPr>
          <p:nvPr>
            <p:ph sz="half" idx="2"/>
          </p:nvPr>
        </p:nvSpPr>
        <p:spPr/>
        <p:txBody>
          <a:bodyPr>
            <a:normAutofit/>
          </a:bodyPr>
          <a:lstStyle/>
          <a:p>
            <a:r>
              <a:rPr lang="en-US" dirty="0"/>
              <a:t>Interviews with Networking</a:t>
            </a:r>
          </a:p>
          <a:p>
            <a:r>
              <a:rPr lang="en-US" dirty="0"/>
              <a:t>Change implementation plans to tasks</a:t>
            </a:r>
          </a:p>
          <a:p>
            <a:r>
              <a:rPr lang="en-US" dirty="0"/>
              <a:t>Show interactive dashboards during presentation</a:t>
            </a:r>
          </a:p>
          <a:p>
            <a:r>
              <a:rPr lang="en-US" dirty="0"/>
              <a:t>Collaborate during presentations</a:t>
            </a:r>
          </a:p>
        </p:txBody>
      </p:sp>
      <p:sp>
        <p:nvSpPr>
          <p:cNvPr id="5" name="Text Placeholder 4"/>
          <p:cNvSpPr>
            <a:spLocks noGrp="1"/>
          </p:cNvSpPr>
          <p:nvPr>
            <p:ph type="body" sz="quarter" idx="3"/>
          </p:nvPr>
        </p:nvSpPr>
        <p:spPr/>
        <p:txBody>
          <a:bodyPr/>
          <a:lstStyle/>
          <a:p>
            <a:r>
              <a:rPr lang="en-US"/>
              <a:t>IT – Network Management</a:t>
            </a:r>
          </a:p>
        </p:txBody>
      </p:sp>
      <p:sp>
        <p:nvSpPr>
          <p:cNvPr id="6" name="Content Placeholder 5"/>
          <p:cNvSpPr>
            <a:spLocks noGrp="1"/>
          </p:cNvSpPr>
          <p:nvPr>
            <p:ph sz="quarter" idx="4"/>
          </p:nvPr>
        </p:nvSpPr>
        <p:spPr/>
        <p:txBody>
          <a:bodyPr/>
          <a:lstStyle/>
          <a:p>
            <a:r>
              <a:rPr lang="en-US" dirty="0"/>
              <a:t>Interviews with Informatics</a:t>
            </a:r>
          </a:p>
          <a:p>
            <a:r>
              <a:rPr lang="en-US" dirty="0"/>
              <a:t>Changing timeline of tasks</a:t>
            </a:r>
          </a:p>
          <a:p>
            <a:r>
              <a:rPr lang="en-US" dirty="0"/>
              <a:t>Formalize presentation model</a:t>
            </a:r>
          </a:p>
          <a:p>
            <a:r>
              <a:rPr lang="en-US" dirty="0"/>
              <a:t>Collaborate during presentations</a:t>
            </a:r>
          </a:p>
          <a:p>
            <a:endParaRPr lang="en-US" dirty="0"/>
          </a:p>
        </p:txBody>
      </p:sp>
    </p:spTree>
    <p:extLst>
      <p:ext uri="{BB962C8B-B14F-4D97-AF65-F5344CB8AC3E}">
        <p14:creationId xmlns:p14="http://schemas.microsoft.com/office/powerpoint/2010/main" val="225298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Combined Capstone Project</a:t>
            </a:r>
          </a:p>
        </p:txBody>
      </p:sp>
      <p:graphicFrame>
        <p:nvGraphicFramePr>
          <p:cNvPr id="5" name="Content Placeholder 2">
            <a:extLst>
              <a:ext uri="{FF2B5EF4-FFF2-40B4-BE49-F238E27FC236}">
                <a16:creationId xmlns:a16="http://schemas.microsoft.com/office/drawing/2014/main" id="{49C4ACDF-C206-460C-B818-C045B467DBDF}"/>
              </a:ext>
            </a:extLst>
          </p:cNvPr>
          <p:cNvGraphicFramePr>
            <a:graphicFrameLocks noGrp="1"/>
          </p:cNvGraphicFramePr>
          <p:nvPr>
            <p:ph idx="1"/>
            <p:extLst>
              <p:ext uri="{D42A27DB-BD31-4B8C-83A1-F6EECF244321}">
                <p14:modId xmlns:p14="http://schemas.microsoft.com/office/powerpoint/2010/main" val="2152215167"/>
              </p:ext>
            </p:extLst>
          </p:nvPr>
        </p:nvGraphicFramePr>
        <p:xfrm>
          <a:off x="175162" y="1291236"/>
          <a:ext cx="11831780" cy="5321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227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Project Plan</a:t>
            </a:r>
          </a:p>
        </p:txBody>
      </p:sp>
      <p:sp>
        <p:nvSpPr>
          <p:cNvPr id="6" name="Text Placeholder 5"/>
          <p:cNvSpPr>
            <a:spLocks noGrp="1"/>
          </p:cNvSpPr>
          <p:nvPr>
            <p:ph type="body" idx="1"/>
          </p:nvPr>
        </p:nvSpPr>
        <p:spPr/>
        <p:txBody>
          <a:bodyPr/>
          <a:lstStyle/>
          <a:p>
            <a:r>
              <a:rPr lang="en-US"/>
              <a:t>Networking</a:t>
            </a:r>
          </a:p>
        </p:txBody>
      </p:sp>
      <p:sp>
        <p:nvSpPr>
          <p:cNvPr id="7" name="Content Placeholder 6"/>
          <p:cNvSpPr>
            <a:spLocks noGrp="1"/>
          </p:cNvSpPr>
          <p:nvPr>
            <p:ph sz="half" idx="2"/>
          </p:nvPr>
        </p:nvSpPr>
        <p:spPr>
          <a:xfrm>
            <a:off x="839788" y="2505075"/>
            <a:ext cx="5157787" cy="3007702"/>
          </a:xfrm>
        </p:spPr>
        <p:txBody>
          <a:bodyPr>
            <a:normAutofit fontScale="55000" lnSpcReduction="20000"/>
          </a:bodyPr>
          <a:lstStyle/>
          <a:p>
            <a:pPr lvl="0"/>
            <a:r>
              <a:rPr lang="en-US" dirty="0"/>
              <a:t>Comprehensive Network Project Plan</a:t>
            </a:r>
          </a:p>
          <a:p>
            <a:pPr lvl="0"/>
            <a:r>
              <a:rPr lang="en-US" dirty="0"/>
              <a:t>Institutional Contract &amp; Project Plan</a:t>
            </a:r>
          </a:p>
          <a:p>
            <a:pPr lvl="0"/>
            <a:r>
              <a:rPr lang="en-US" dirty="0"/>
              <a:t>Design and Implement Infrastructure – Remotely</a:t>
            </a:r>
          </a:p>
          <a:p>
            <a:pPr lvl="0"/>
            <a:r>
              <a:rPr lang="en-US" dirty="0"/>
              <a:t>Design and Implement Servers and Workstations – Remotely</a:t>
            </a:r>
          </a:p>
          <a:p>
            <a:pPr lvl="0"/>
            <a:r>
              <a:rPr lang="en-US" dirty="0"/>
              <a:t>Apply Health Care Informatics users and groups</a:t>
            </a:r>
          </a:p>
          <a:p>
            <a:pPr lvl="0"/>
            <a:r>
              <a:rPr lang="en-US" dirty="0"/>
              <a:t>Apply Health Care Informatics Security policies</a:t>
            </a:r>
          </a:p>
          <a:p>
            <a:pPr lvl="0"/>
            <a:r>
              <a:rPr lang="en-US" dirty="0"/>
              <a:t>Install Health Care Informatics Software</a:t>
            </a:r>
          </a:p>
          <a:p>
            <a:pPr lvl="0"/>
            <a:r>
              <a:rPr lang="en-US" dirty="0"/>
              <a:t>Develop and deliver help desk for HI team members</a:t>
            </a:r>
          </a:p>
          <a:p>
            <a:pPr lvl="0"/>
            <a:r>
              <a:rPr lang="en-US" dirty="0"/>
              <a:t>Test</a:t>
            </a:r>
          </a:p>
          <a:p>
            <a:pPr lvl="0"/>
            <a:r>
              <a:rPr lang="en-US" dirty="0"/>
              <a:t>Final Delivery</a:t>
            </a:r>
          </a:p>
        </p:txBody>
      </p:sp>
      <p:sp>
        <p:nvSpPr>
          <p:cNvPr id="8" name="Text Placeholder 7"/>
          <p:cNvSpPr>
            <a:spLocks noGrp="1"/>
          </p:cNvSpPr>
          <p:nvPr>
            <p:ph type="body" sz="quarter" idx="3"/>
          </p:nvPr>
        </p:nvSpPr>
        <p:spPr/>
        <p:txBody>
          <a:bodyPr/>
          <a:lstStyle/>
          <a:p>
            <a:r>
              <a:rPr lang="en-US"/>
              <a:t>Informatics</a:t>
            </a:r>
          </a:p>
        </p:txBody>
      </p:sp>
      <p:sp>
        <p:nvSpPr>
          <p:cNvPr id="9" name="Content Placeholder 8"/>
          <p:cNvSpPr>
            <a:spLocks noGrp="1"/>
          </p:cNvSpPr>
          <p:nvPr>
            <p:ph sz="quarter" idx="4"/>
          </p:nvPr>
        </p:nvSpPr>
        <p:spPr>
          <a:xfrm>
            <a:off x="6172200" y="2505075"/>
            <a:ext cx="5183188" cy="3007702"/>
          </a:xfrm>
        </p:spPr>
        <p:txBody>
          <a:bodyPr>
            <a:normAutofit fontScale="55000" lnSpcReduction="20000"/>
          </a:bodyPr>
          <a:lstStyle/>
          <a:p>
            <a:pPr lvl="0"/>
            <a:r>
              <a:rPr lang="en-US" dirty="0"/>
              <a:t>Case study</a:t>
            </a:r>
          </a:p>
          <a:p>
            <a:pPr lvl="0"/>
            <a:r>
              <a:rPr lang="en-US" dirty="0"/>
              <a:t>Group contract (with each other)</a:t>
            </a:r>
          </a:p>
          <a:p>
            <a:pPr lvl="0"/>
            <a:r>
              <a:rPr lang="en-US" dirty="0"/>
              <a:t>Institutional contract (your company with the organization)</a:t>
            </a:r>
          </a:p>
          <a:p>
            <a:pPr lvl="0"/>
            <a:r>
              <a:rPr lang="en-US" dirty="0"/>
              <a:t>Feasibility study</a:t>
            </a:r>
          </a:p>
          <a:p>
            <a:pPr lvl="0"/>
            <a:r>
              <a:rPr lang="en-US" dirty="0"/>
              <a:t>Data analysis</a:t>
            </a:r>
          </a:p>
          <a:p>
            <a:pPr lvl="1"/>
            <a:r>
              <a:rPr lang="en-US" dirty="0"/>
              <a:t>Reports </a:t>
            </a:r>
          </a:p>
          <a:p>
            <a:pPr lvl="1"/>
            <a:r>
              <a:rPr lang="en-US" dirty="0"/>
              <a:t>Dashboards</a:t>
            </a:r>
          </a:p>
          <a:p>
            <a:pPr lvl="0"/>
            <a:r>
              <a:rPr lang="en-US" dirty="0"/>
              <a:t>Security plans</a:t>
            </a:r>
          </a:p>
          <a:p>
            <a:pPr lvl="0"/>
            <a:r>
              <a:rPr lang="en-US" dirty="0"/>
              <a:t>Testing and implementation plans</a:t>
            </a:r>
          </a:p>
          <a:p>
            <a:pPr lvl="0"/>
            <a:r>
              <a:rPr lang="en-US" dirty="0"/>
              <a:t>Project timeline</a:t>
            </a:r>
          </a:p>
          <a:p>
            <a:pPr lvl="0"/>
            <a:r>
              <a:rPr lang="en-US" dirty="0"/>
              <a:t>Software recommendation (EHR system)</a:t>
            </a:r>
          </a:p>
          <a:p>
            <a:endParaRPr lang="en-US" dirty="0"/>
          </a:p>
        </p:txBody>
      </p:sp>
    </p:spTree>
    <p:extLst>
      <p:ext uri="{BB962C8B-B14F-4D97-AF65-F5344CB8AC3E}">
        <p14:creationId xmlns:p14="http://schemas.microsoft.com/office/powerpoint/2010/main" val="635737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Project Plan</a:t>
            </a:r>
          </a:p>
        </p:txBody>
      </p:sp>
      <p:graphicFrame>
        <p:nvGraphicFramePr>
          <p:cNvPr id="10" name="Diagram 9"/>
          <p:cNvGraphicFramePr/>
          <p:nvPr>
            <p:extLst>
              <p:ext uri="{D42A27DB-BD31-4B8C-83A1-F6EECF244321}">
                <p14:modId xmlns:p14="http://schemas.microsoft.com/office/powerpoint/2010/main" val="3121418384"/>
              </p:ext>
            </p:extLst>
          </p:nvPr>
        </p:nvGraphicFramePr>
        <p:xfrm>
          <a:off x="576385" y="1532955"/>
          <a:ext cx="8128000" cy="50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122680823"/>
              </p:ext>
            </p:extLst>
          </p:nvPr>
        </p:nvGraphicFramePr>
        <p:xfrm>
          <a:off x="8704385" y="1299592"/>
          <a:ext cx="3487615" cy="5558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465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Project Plan Grading Rubric</a:t>
            </a:r>
          </a:p>
        </p:txBody>
      </p:sp>
      <p:sp>
        <p:nvSpPr>
          <p:cNvPr id="6" name="Text Placeholder 5"/>
          <p:cNvSpPr>
            <a:spLocks noGrp="1"/>
          </p:cNvSpPr>
          <p:nvPr>
            <p:ph type="body" idx="1"/>
          </p:nvPr>
        </p:nvSpPr>
        <p:spPr/>
        <p:txBody>
          <a:bodyPr/>
          <a:lstStyle/>
          <a:p>
            <a:r>
              <a:rPr lang="en-US"/>
              <a:t>Networking</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a:t>Informatics</a:t>
            </a:r>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val="338385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4000" b="-1000"/>
          </a:stretch>
        </a:blipFill>
        <a:effectLst/>
      </p:bgPr>
    </p:bg>
    <p:spTree>
      <p:nvGrpSpPr>
        <p:cNvPr id="1" name=""/>
        <p:cNvGrpSpPr/>
        <p:nvPr/>
      </p:nvGrpSpPr>
      <p:grpSpPr>
        <a:xfrm>
          <a:off x="0" y="0"/>
          <a:ext cx="0" cy="0"/>
          <a:chOff x="0" y="0"/>
          <a:chExt cx="0" cy="0"/>
        </a:xfrm>
      </p:grpSpPr>
      <p:pic>
        <p:nvPicPr>
          <p:cNvPr id="3" name="Picture 2" descr="My submissive journey: February 2012"/>
          <p:cNvPicPr>
            <a:picLocks noChangeAspect="1"/>
          </p:cNvPicPr>
          <p:nvPr/>
        </p:nvPicPr>
        <p:blipFill>
          <a:blip r:embed="rId3" cstate="print">
            <a:extLst>
              <a:ext uri="{BEBA8EAE-BF5A-486C-A8C5-ECC9F3942E4B}">
                <a14:imgProps xmlns:a14="http://schemas.microsoft.com/office/drawing/2010/main">
                  <a14:imgLayer r:embed="rId4">
                    <a14:imgEffect>
                      <a14:backgroundRemoval t="2244" b="100000" l="9953" r="89953">
                        <a14:foregroundMark x1="47962" y1="88053" x2="47962" y2="88053"/>
                        <a14:foregroundMark x1="30616" y1="54275" x2="30616" y2="54275"/>
                        <a14:backgroundMark x1="73460" y1="56398" x2="73460" y2="56398"/>
                      </a14:backgroundRemoval>
                    </a14:imgEffect>
                  </a14:imgLayer>
                </a14:imgProps>
              </a:ext>
              <a:ext uri="{28A0092B-C50C-407E-A947-70E740481C1C}">
                <a14:useLocalDpi xmlns:a14="http://schemas.microsoft.com/office/drawing/2010/main" val="0"/>
              </a:ext>
            </a:extLst>
          </a:blip>
          <a:stretch>
            <a:fillRect/>
          </a:stretch>
        </p:blipFill>
        <p:spPr>
          <a:xfrm>
            <a:off x="3700312" y="700913"/>
            <a:ext cx="3483003" cy="5444909"/>
          </a:xfrm>
          <a:prstGeom prst="rect">
            <a:avLst/>
          </a:prstGeom>
        </p:spPr>
      </p:pic>
    </p:spTree>
    <p:extLst>
      <p:ext uri="{BB962C8B-B14F-4D97-AF65-F5344CB8AC3E}">
        <p14:creationId xmlns:p14="http://schemas.microsoft.com/office/powerpoint/2010/main" val="223247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A close up of graphics&#10;&#10;Description generated with high confidence">
            <a:extLst>
              <a:ext uri="{FF2B5EF4-FFF2-40B4-BE49-F238E27FC236}">
                <a16:creationId xmlns:a16="http://schemas.microsoft.com/office/drawing/2014/main" id="{0C4A6381-7569-48F9-8263-C6BE1D4BAD8A}"/>
              </a:ext>
            </a:extLst>
          </p:cNvPr>
          <p:cNvPicPr>
            <a:picLocks noChangeAspect="1"/>
          </p:cNvPicPr>
          <p:nvPr/>
        </p:nvPicPr>
        <p:blipFill>
          <a:blip r:embed="rId2"/>
          <a:stretch>
            <a:fillRect/>
          </a:stretch>
        </p:blipFill>
        <p:spPr>
          <a:xfrm>
            <a:off x="3091543" y="1201583"/>
            <a:ext cx="4979719" cy="4029301"/>
          </a:xfrm>
          <a:prstGeom prst="rect">
            <a:avLst/>
          </a:prstGeom>
        </p:spPr>
      </p:pic>
    </p:spTree>
    <p:extLst>
      <p:ext uri="{BB962C8B-B14F-4D97-AF65-F5344CB8AC3E}">
        <p14:creationId xmlns:p14="http://schemas.microsoft.com/office/powerpoint/2010/main" val="300343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Joey Bryant</a:t>
            </a:r>
          </a:p>
          <a:p>
            <a:pPr lvl="1"/>
            <a:r>
              <a:rPr lang="en-US" dirty="0"/>
              <a:t>Department Chair – IT-Data, Web and Software Development</a:t>
            </a:r>
          </a:p>
          <a:p>
            <a:pPr lvl="1"/>
            <a:r>
              <a:rPr lang="en-US" dirty="0"/>
              <a:t>Program Coordinator – IT-Healthcare Informatics</a:t>
            </a:r>
          </a:p>
          <a:p>
            <a:pPr marL="457200" lvl="1" indent="0">
              <a:buNone/>
            </a:pPr>
            <a:endParaRPr lang="en-US" dirty="0">
              <a:cs typeface="Calibri" panose="020F0502020204030204"/>
            </a:endParaRPr>
          </a:p>
          <a:p>
            <a:r>
              <a:rPr lang="en-US" dirty="0"/>
              <a:t>Nancy Miller</a:t>
            </a:r>
          </a:p>
          <a:p>
            <a:pPr lvl="1"/>
            <a:r>
              <a:rPr lang="en-US" dirty="0"/>
              <a:t>Instructor – IT-Network Management</a:t>
            </a:r>
          </a:p>
          <a:p>
            <a:pPr lvl="1"/>
            <a:r>
              <a:rPr lang="en-US" dirty="0"/>
              <a:t>Coordinator – Microsoft and VMware Academies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865" y="0"/>
            <a:ext cx="2989136" cy="169068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3471" b="25657"/>
          <a:stretch/>
        </p:blipFill>
        <p:spPr>
          <a:xfrm>
            <a:off x="0" y="5337374"/>
            <a:ext cx="2989135" cy="1520626"/>
          </a:xfrm>
          <a:prstGeom prst="rect">
            <a:avLst/>
          </a:prstGeom>
        </p:spPr>
      </p:pic>
      <p:pic>
        <p:nvPicPr>
          <p:cNvPr id="6" name="Picture 6">
            <a:extLst>
              <a:ext uri="{FF2B5EF4-FFF2-40B4-BE49-F238E27FC236}">
                <a16:creationId xmlns:a16="http://schemas.microsoft.com/office/drawing/2014/main" id="{C403E383-83BE-4FD4-8A9A-D4C429102827}"/>
              </a:ext>
            </a:extLst>
          </p:cNvPr>
          <p:cNvPicPr>
            <a:picLocks noChangeAspect="1"/>
          </p:cNvPicPr>
          <p:nvPr/>
        </p:nvPicPr>
        <p:blipFill rotWithShape="1">
          <a:blip r:embed="rId5"/>
          <a:srcRect l="6015" r="-752" b="694"/>
          <a:stretch/>
        </p:blipFill>
        <p:spPr>
          <a:xfrm>
            <a:off x="10251956" y="1898816"/>
            <a:ext cx="1434766" cy="2090422"/>
          </a:xfrm>
          <a:prstGeom prst="rect">
            <a:avLst/>
          </a:prstGeom>
        </p:spPr>
      </p:pic>
      <p:pic>
        <p:nvPicPr>
          <p:cNvPr id="7" name="Picture 7">
            <a:extLst>
              <a:ext uri="{FF2B5EF4-FFF2-40B4-BE49-F238E27FC236}">
                <a16:creationId xmlns:a16="http://schemas.microsoft.com/office/drawing/2014/main" id="{005AAAD6-0D9B-4B30-8F98-C68321F5CCFB}"/>
              </a:ext>
            </a:extLst>
          </p:cNvPr>
          <p:cNvPicPr>
            <a:picLocks noChangeAspect="1"/>
          </p:cNvPicPr>
          <p:nvPr/>
        </p:nvPicPr>
        <p:blipFill>
          <a:blip r:embed="rId6"/>
          <a:stretch>
            <a:fillRect/>
          </a:stretch>
        </p:blipFill>
        <p:spPr>
          <a:xfrm>
            <a:off x="10254503" y="4035238"/>
            <a:ext cx="1482539" cy="1695450"/>
          </a:xfrm>
          <a:prstGeom prst="rect">
            <a:avLst/>
          </a:prstGeom>
        </p:spPr>
      </p:pic>
    </p:spTree>
    <p:extLst>
      <p:ext uri="{BB962C8B-B14F-4D97-AF65-F5344CB8AC3E}">
        <p14:creationId xmlns:p14="http://schemas.microsoft.com/office/powerpoint/2010/main" val="357165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a:t>
            </a:r>
          </a:p>
        </p:txBody>
      </p:sp>
      <p:sp>
        <p:nvSpPr>
          <p:cNvPr id="7" name="Text Placeholder 6">
            <a:extLst>
              <a:ext uri="{FF2B5EF4-FFF2-40B4-BE49-F238E27FC236}">
                <a16:creationId xmlns:a16="http://schemas.microsoft.com/office/drawing/2014/main" id="{AE18E26D-2C35-473D-9C51-0CA392B2AB4F}"/>
              </a:ext>
            </a:extLst>
          </p:cNvPr>
          <p:cNvSpPr>
            <a:spLocks noGrp="1"/>
          </p:cNvSpPr>
          <p:nvPr>
            <p:ph type="body" idx="1"/>
          </p:nvPr>
        </p:nvSpPr>
        <p:spPr/>
        <p:txBody>
          <a:bodyPr/>
          <a:lstStyle/>
          <a:p>
            <a:r>
              <a:rPr lang="en-US" dirty="0"/>
              <a:t>Joey Bryant</a:t>
            </a:r>
          </a:p>
        </p:txBody>
      </p:sp>
      <p:sp>
        <p:nvSpPr>
          <p:cNvPr id="3" name="Content Placeholder 2"/>
          <p:cNvSpPr>
            <a:spLocks noGrp="1"/>
          </p:cNvSpPr>
          <p:nvPr>
            <p:ph sz="half" idx="2"/>
          </p:nvPr>
        </p:nvSpPr>
        <p:spPr>
          <a:xfrm>
            <a:off x="839788" y="2505075"/>
            <a:ext cx="5157787" cy="3987800"/>
          </a:xfrm>
        </p:spPr>
        <p:txBody>
          <a:bodyPr vert="horz" lIns="91440" tIns="45720" rIns="91440" bIns="45720" rtlCol="0" anchor="t">
            <a:normAutofit/>
          </a:bodyPr>
          <a:lstStyle/>
          <a:p>
            <a:r>
              <a:rPr lang="en-US" dirty="0"/>
              <a:t>Department Chair – IT-Data, Web and Software Development</a:t>
            </a:r>
          </a:p>
          <a:p>
            <a:r>
              <a:rPr lang="en-US" dirty="0"/>
              <a:t>Program Coordinator – IT-Healthcare Informatics</a:t>
            </a:r>
          </a:p>
          <a:p>
            <a:pPr marL="457200" lvl="1" indent="0">
              <a:buNone/>
            </a:pPr>
            <a:endParaRPr lang="en-US" dirty="0">
              <a:cs typeface="Calibri" panose="020F0502020204030204"/>
            </a:endParaRPr>
          </a:p>
        </p:txBody>
      </p:sp>
      <p:sp>
        <p:nvSpPr>
          <p:cNvPr id="8" name="Text Placeholder 7">
            <a:extLst>
              <a:ext uri="{FF2B5EF4-FFF2-40B4-BE49-F238E27FC236}">
                <a16:creationId xmlns:a16="http://schemas.microsoft.com/office/drawing/2014/main" id="{0517B057-A688-4525-8197-CA9088D36C4A}"/>
              </a:ext>
            </a:extLst>
          </p:cNvPr>
          <p:cNvSpPr>
            <a:spLocks noGrp="1"/>
          </p:cNvSpPr>
          <p:nvPr>
            <p:ph type="body" sz="quarter" idx="3"/>
          </p:nvPr>
        </p:nvSpPr>
        <p:spPr/>
        <p:txBody>
          <a:bodyPr/>
          <a:lstStyle/>
          <a:p>
            <a:r>
              <a:rPr lang="en-US" dirty="0"/>
              <a:t>Nancy Miller</a:t>
            </a:r>
          </a:p>
        </p:txBody>
      </p:sp>
      <p:sp>
        <p:nvSpPr>
          <p:cNvPr id="9" name="Content Placeholder 8">
            <a:extLst>
              <a:ext uri="{FF2B5EF4-FFF2-40B4-BE49-F238E27FC236}">
                <a16:creationId xmlns:a16="http://schemas.microsoft.com/office/drawing/2014/main" id="{27019FFC-7EF0-4D6C-9048-02051A972E2E}"/>
              </a:ext>
            </a:extLst>
          </p:cNvPr>
          <p:cNvSpPr>
            <a:spLocks noGrp="1"/>
          </p:cNvSpPr>
          <p:nvPr>
            <p:ph sz="quarter" idx="4"/>
          </p:nvPr>
        </p:nvSpPr>
        <p:spPr/>
        <p:txBody>
          <a:bodyPr>
            <a:normAutofit/>
          </a:bodyPr>
          <a:lstStyle/>
          <a:p>
            <a:r>
              <a:rPr lang="en-US" dirty="0"/>
              <a:t>Instructor – IT-Network Management</a:t>
            </a:r>
          </a:p>
          <a:p>
            <a:r>
              <a:rPr lang="en-US" dirty="0"/>
              <a:t>Coordinator – Microsoft and </a:t>
            </a:r>
            <a:r>
              <a:rPr lang="en-US" dirty="0" err="1"/>
              <a:t>Vmware</a:t>
            </a:r>
            <a:r>
              <a:rPr lang="en-US" dirty="0"/>
              <a:t> Academies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865" y="0"/>
            <a:ext cx="2989136" cy="1690688"/>
          </a:xfrm>
          <a:prstGeom prst="rect">
            <a:avLst/>
          </a:prstGeom>
        </p:spPr>
      </p:pic>
      <p:pic>
        <p:nvPicPr>
          <p:cNvPr id="6" name="Picture 6">
            <a:extLst>
              <a:ext uri="{FF2B5EF4-FFF2-40B4-BE49-F238E27FC236}">
                <a16:creationId xmlns:a16="http://schemas.microsoft.com/office/drawing/2014/main" id="{C403E383-83BE-4FD4-8A9A-D4C429102827}"/>
              </a:ext>
            </a:extLst>
          </p:cNvPr>
          <p:cNvPicPr>
            <a:picLocks noChangeAspect="1"/>
          </p:cNvPicPr>
          <p:nvPr/>
        </p:nvPicPr>
        <p:blipFill rotWithShape="1">
          <a:blip r:embed="rId4"/>
          <a:srcRect l="6015" r="-752" b="694"/>
          <a:stretch/>
        </p:blipFill>
        <p:spPr>
          <a:xfrm>
            <a:off x="3766096" y="4249388"/>
            <a:ext cx="1434766" cy="2090422"/>
          </a:xfrm>
          <a:prstGeom prst="rect">
            <a:avLst/>
          </a:prstGeom>
        </p:spPr>
      </p:pic>
      <p:pic>
        <p:nvPicPr>
          <p:cNvPr id="11" name="Picture 10" descr="Logo, company name&#10;&#10;Description automatically generated">
            <a:extLst>
              <a:ext uri="{FF2B5EF4-FFF2-40B4-BE49-F238E27FC236}">
                <a16:creationId xmlns:a16="http://schemas.microsoft.com/office/drawing/2014/main" id="{B2384731-32C9-4E4C-9289-2CD7BC9FC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34086"/>
            <a:ext cx="3466320" cy="823913"/>
          </a:xfrm>
          <a:prstGeom prst="rect">
            <a:avLst/>
          </a:prstGeom>
        </p:spPr>
      </p:pic>
      <p:pic>
        <p:nvPicPr>
          <p:cNvPr id="5" name="Picture 9">
            <a:extLst>
              <a:ext uri="{FF2B5EF4-FFF2-40B4-BE49-F238E27FC236}">
                <a16:creationId xmlns:a16="http://schemas.microsoft.com/office/drawing/2014/main" id="{8F567741-637B-46B0-8486-F8FA0B943287}"/>
              </a:ext>
            </a:extLst>
          </p:cNvPr>
          <p:cNvPicPr>
            <a:picLocks noChangeAspect="1"/>
          </p:cNvPicPr>
          <p:nvPr/>
        </p:nvPicPr>
        <p:blipFill>
          <a:blip r:embed="rId6"/>
          <a:stretch>
            <a:fillRect/>
          </a:stretch>
        </p:blipFill>
        <p:spPr>
          <a:xfrm>
            <a:off x="8566150" y="4248150"/>
            <a:ext cx="1838325" cy="2100263"/>
          </a:xfrm>
          <a:prstGeom prst="rect">
            <a:avLst/>
          </a:prstGeom>
        </p:spPr>
      </p:pic>
    </p:spTree>
    <p:extLst>
      <p:ext uri="{BB962C8B-B14F-4D97-AF65-F5344CB8AC3E}">
        <p14:creationId xmlns:p14="http://schemas.microsoft.com/office/powerpoint/2010/main" val="324413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pic>
        <p:nvPicPr>
          <p:cNvPr id="3" name="Picture 2" descr="20 Buenas razones para implantar una Red Soci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85" y="1399875"/>
            <a:ext cx="11745431" cy="5050535"/>
          </a:xfrm>
          <a:prstGeom prst="rect">
            <a:avLst/>
          </a:prstGeom>
        </p:spPr>
      </p:pic>
      <p:sp>
        <p:nvSpPr>
          <p:cNvPr id="5" name="Title 1"/>
          <p:cNvSpPr>
            <a:spLocks noGrp="1"/>
          </p:cNvSpPr>
          <p:nvPr>
            <p:ph type="title"/>
          </p:nvPr>
        </p:nvSpPr>
        <p:spPr>
          <a:xfrm>
            <a:off x="330313" y="242553"/>
            <a:ext cx="7474172" cy="1325563"/>
          </a:xfrm>
        </p:spPr>
        <p:txBody>
          <a:bodyPr>
            <a:normAutofit/>
          </a:bodyPr>
          <a:lstStyle/>
          <a:p>
            <a:r>
              <a:rPr lang="en-US" b="1"/>
              <a:t>Employability Competencies </a:t>
            </a:r>
            <a:endParaRPr lang="en-US"/>
          </a:p>
        </p:txBody>
      </p:sp>
      <p:sp>
        <p:nvSpPr>
          <p:cNvPr id="2" name="TextBox 1"/>
          <p:cNvSpPr txBox="1"/>
          <p:nvPr/>
        </p:nvSpPr>
        <p:spPr>
          <a:xfrm>
            <a:off x="1515979" y="3296652"/>
            <a:ext cx="1467325" cy="646331"/>
          </a:xfrm>
          <a:prstGeom prst="rect">
            <a:avLst/>
          </a:prstGeom>
          <a:noFill/>
        </p:spPr>
        <p:txBody>
          <a:bodyPr wrap="none" rtlCol="0">
            <a:spAutoFit/>
          </a:bodyPr>
          <a:lstStyle/>
          <a:p>
            <a:r>
              <a:rPr lang="en-US" b="1"/>
              <a:t>Interpersonal</a:t>
            </a:r>
          </a:p>
          <a:p>
            <a:r>
              <a:rPr lang="en-US" b="1"/>
              <a:t>Skills</a:t>
            </a:r>
          </a:p>
        </p:txBody>
      </p:sp>
      <p:sp>
        <p:nvSpPr>
          <p:cNvPr id="6" name="TextBox 5"/>
          <p:cNvSpPr txBox="1"/>
          <p:nvPr/>
        </p:nvSpPr>
        <p:spPr>
          <a:xfrm>
            <a:off x="476257" y="4710097"/>
            <a:ext cx="1507272" cy="369332"/>
          </a:xfrm>
          <a:prstGeom prst="rect">
            <a:avLst/>
          </a:prstGeom>
          <a:noFill/>
        </p:spPr>
        <p:txBody>
          <a:bodyPr wrap="none" rtlCol="0">
            <a:spAutoFit/>
          </a:bodyPr>
          <a:lstStyle/>
          <a:p>
            <a:r>
              <a:rPr lang="en-US" b="1" dirty="0"/>
              <a:t>Communicate</a:t>
            </a:r>
          </a:p>
        </p:txBody>
      </p:sp>
      <p:sp>
        <p:nvSpPr>
          <p:cNvPr id="7" name="TextBox 6"/>
          <p:cNvSpPr txBox="1"/>
          <p:nvPr/>
        </p:nvSpPr>
        <p:spPr>
          <a:xfrm>
            <a:off x="3295568" y="3621629"/>
            <a:ext cx="1686231" cy="369332"/>
          </a:xfrm>
          <a:prstGeom prst="rect">
            <a:avLst/>
          </a:prstGeom>
          <a:noFill/>
        </p:spPr>
        <p:txBody>
          <a:bodyPr wrap="none" rtlCol="0">
            <a:spAutoFit/>
          </a:bodyPr>
          <a:lstStyle/>
          <a:p>
            <a:r>
              <a:rPr lang="en-US" b="1" dirty="0"/>
              <a:t>Professionalism</a:t>
            </a:r>
          </a:p>
        </p:txBody>
      </p:sp>
      <p:sp>
        <p:nvSpPr>
          <p:cNvPr id="8" name="TextBox 7"/>
          <p:cNvSpPr txBox="1"/>
          <p:nvPr/>
        </p:nvSpPr>
        <p:spPr>
          <a:xfrm>
            <a:off x="4651276" y="4915639"/>
            <a:ext cx="992964" cy="646331"/>
          </a:xfrm>
          <a:prstGeom prst="rect">
            <a:avLst/>
          </a:prstGeom>
          <a:noFill/>
        </p:spPr>
        <p:txBody>
          <a:bodyPr wrap="none" rtlCol="0">
            <a:spAutoFit/>
          </a:bodyPr>
          <a:lstStyle/>
          <a:p>
            <a:r>
              <a:rPr lang="en-US" b="1"/>
              <a:t>Problem</a:t>
            </a:r>
          </a:p>
          <a:p>
            <a:r>
              <a:rPr lang="en-US" b="1"/>
              <a:t>Solving</a:t>
            </a:r>
          </a:p>
        </p:txBody>
      </p:sp>
      <p:sp>
        <p:nvSpPr>
          <p:cNvPr id="9" name="TextBox 8"/>
          <p:cNvSpPr txBox="1"/>
          <p:nvPr/>
        </p:nvSpPr>
        <p:spPr>
          <a:xfrm>
            <a:off x="6299357" y="4546307"/>
            <a:ext cx="1526380" cy="369332"/>
          </a:xfrm>
          <a:prstGeom prst="rect">
            <a:avLst/>
          </a:prstGeom>
          <a:noFill/>
        </p:spPr>
        <p:txBody>
          <a:bodyPr wrap="none" rtlCol="0">
            <a:spAutoFit/>
          </a:bodyPr>
          <a:lstStyle/>
          <a:p>
            <a:r>
              <a:rPr lang="en-US" b="1"/>
              <a:t>Dependability</a:t>
            </a:r>
          </a:p>
        </p:txBody>
      </p:sp>
      <p:sp>
        <p:nvSpPr>
          <p:cNvPr id="10" name="TextBox 9"/>
          <p:cNvSpPr txBox="1"/>
          <p:nvPr/>
        </p:nvSpPr>
        <p:spPr>
          <a:xfrm>
            <a:off x="7419108" y="3544354"/>
            <a:ext cx="1378519" cy="646331"/>
          </a:xfrm>
          <a:prstGeom prst="rect">
            <a:avLst/>
          </a:prstGeom>
          <a:noFill/>
        </p:spPr>
        <p:txBody>
          <a:bodyPr wrap="none" rtlCol="0">
            <a:spAutoFit/>
          </a:bodyPr>
          <a:lstStyle/>
          <a:p>
            <a:r>
              <a:rPr lang="en-US" b="1"/>
              <a:t>Information </a:t>
            </a:r>
          </a:p>
          <a:p>
            <a:r>
              <a:rPr lang="en-US" b="1"/>
              <a:t>Processing</a:t>
            </a:r>
          </a:p>
        </p:txBody>
      </p:sp>
      <p:sp>
        <p:nvSpPr>
          <p:cNvPr id="11" name="TextBox 10"/>
          <p:cNvSpPr txBox="1"/>
          <p:nvPr/>
        </p:nvSpPr>
        <p:spPr>
          <a:xfrm>
            <a:off x="9544154" y="3359688"/>
            <a:ext cx="1356525" cy="369332"/>
          </a:xfrm>
          <a:prstGeom prst="rect">
            <a:avLst/>
          </a:prstGeom>
          <a:noFill/>
        </p:spPr>
        <p:txBody>
          <a:bodyPr wrap="none" rtlCol="0">
            <a:spAutoFit/>
          </a:bodyPr>
          <a:lstStyle/>
          <a:p>
            <a:r>
              <a:rPr lang="en-US" b="1"/>
              <a:t>Adaptability</a:t>
            </a:r>
          </a:p>
        </p:txBody>
      </p:sp>
      <p:sp>
        <p:nvSpPr>
          <p:cNvPr id="12" name="TextBox 11"/>
          <p:cNvSpPr txBox="1"/>
          <p:nvPr/>
        </p:nvSpPr>
        <p:spPr>
          <a:xfrm>
            <a:off x="4956781" y="3053926"/>
            <a:ext cx="1846531" cy="369332"/>
          </a:xfrm>
          <a:prstGeom prst="rect">
            <a:avLst/>
          </a:prstGeom>
          <a:noFill/>
        </p:spPr>
        <p:txBody>
          <a:bodyPr wrap="none" rtlCol="0">
            <a:spAutoFit/>
          </a:bodyPr>
          <a:lstStyle/>
          <a:p>
            <a:r>
              <a:rPr lang="en-US" b="1" dirty="0"/>
              <a:t>Entrepreneurship</a:t>
            </a:r>
          </a:p>
        </p:txBody>
      </p:sp>
      <p:sp>
        <p:nvSpPr>
          <p:cNvPr id="13" name="TextBox 12"/>
          <p:cNvSpPr txBox="1"/>
          <p:nvPr/>
        </p:nvSpPr>
        <p:spPr>
          <a:xfrm>
            <a:off x="10397977" y="4674216"/>
            <a:ext cx="1005403" cy="923330"/>
          </a:xfrm>
          <a:prstGeom prst="rect">
            <a:avLst/>
          </a:prstGeom>
          <a:noFill/>
        </p:spPr>
        <p:txBody>
          <a:bodyPr wrap="none" rtlCol="0">
            <a:spAutoFit/>
          </a:bodyPr>
          <a:lstStyle/>
          <a:p>
            <a:r>
              <a:rPr lang="en-US" b="1" dirty="0"/>
              <a:t>Lifelong </a:t>
            </a:r>
          </a:p>
          <a:p>
            <a:r>
              <a:rPr lang="en-US" b="1" dirty="0"/>
              <a:t>Learning</a:t>
            </a:r>
          </a:p>
          <a:p>
            <a:endParaRPr lang="en-US" dirty="0"/>
          </a:p>
        </p:txBody>
      </p:sp>
      <p:sp>
        <p:nvSpPr>
          <p:cNvPr id="14" name="TextBox 13"/>
          <p:cNvSpPr txBox="1"/>
          <p:nvPr/>
        </p:nvSpPr>
        <p:spPr>
          <a:xfrm>
            <a:off x="2423755" y="4580580"/>
            <a:ext cx="995657" cy="369332"/>
          </a:xfrm>
          <a:prstGeom prst="rect">
            <a:avLst/>
          </a:prstGeom>
          <a:noFill/>
        </p:spPr>
        <p:txBody>
          <a:bodyPr wrap="none" rtlCol="0">
            <a:spAutoFit/>
          </a:bodyPr>
          <a:lstStyle/>
          <a:p>
            <a:r>
              <a:rPr lang="en-US" b="1"/>
              <a:t>Integrity</a:t>
            </a:r>
            <a:endParaRPr lang="en-US"/>
          </a:p>
        </p:txBody>
      </p:sp>
      <p:sp>
        <p:nvSpPr>
          <p:cNvPr id="15" name="TextBox 14"/>
          <p:cNvSpPr txBox="1"/>
          <p:nvPr/>
        </p:nvSpPr>
        <p:spPr>
          <a:xfrm>
            <a:off x="8524185" y="4674216"/>
            <a:ext cx="1031629" cy="369332"/>
          </a:xfrm>
          <a:prstGeom prst="rect">
            <a:avLst/>
          </a:prstGeom>
          <a:noFill/>
        </p:spPr>
        <p:txBody>
          <a:bodyPr wrap="none" rtlCol="0">
            <a:spAutoFit/>
          </a:bodyPr>
          <a:lstStyle/>
          <a:p>
            <a:r>
              <a:rPr lang="en-US" b="1" dirty="0"/>
              <a:t>Initiative</a:t>
            </a:r>
            <a:endParaRPr lang="en-US" dirty="0"/>
          </a:p>
        </p:txBody>
      </p:sp>
    </p:spTree>
    <p:extLst>
      <p:ext uri="{BB962C8B-B14F-4D97-AF65-F5344CB8AC3E}">
        <p14:creationId xmlns:p14="http://schemas.microsoft.com/office/powerpoint/2010/main" val="212101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a:t>Employability Competencies </a:t>
            </a:r>
            <a:endParaRPr lang="en-US"/>
          </a:p>
        </p:txBody>
      </p:sp>
      <p:sp>
        <p:nvSpPr>
          <p:cNvPr id="3" name="Content Placeholder 2"/>
          <p:cNvSpPr>
            <a:spLocks noGrp="1"/>
          </p:cNvSpPr>
          <p:nvPr>
            <p:ph idx="1"/>
          </p:nvPr>
        </p:nvSpPr>
        <p:spPr>
          <a:xfrm>
            <a:off x="878220" y="1793060"/>
            <a:ext cx="7583648" cy="5064940"/>
          </a:xfrm>
        </p:spPr>
        <p:txBody>
          <a:bodyPr anchor="ctr">
            <a:normAutofit/>
          </a:bodyPr>
          <a:lstStyle/>
          <a:p>
            <a:pPr lvl="1"/>
            <a:r>
              <a:rPr lang="en-US" b="1"/>
              <a:t>Interpersonal Skills and Teamwork</a:t>
            </a:r>
            <a:endParaRPr lang="en-US"/>
          </a:p>
          <a:p>
            <a:pPr lvl="1"/>
            <a:r>
              <a:rPr lang="en-US" b="1"/>
              <a:t>Communication</a:t>
            </a:r>
            <a:endParaRPr lang="en-US"/>
          </a:p>
          <a:p>
            <a:pPr lvl="1"/>
            <a:r>
              <a:rPr lang="en-US" b="1"/>
              <a:t>Integrity and Professionalism</a:t>
            </a:r>
            <a:endParaRPr lang="en-US"/>
          </a:p>
          <a:p>
            <a:pPr lvl="1"/>
            <a:r>
              <a:rPr lang="en-US" b="1"/>
              <a:t>Problem-solving</a:t>
            </a:r>
            <a:endParaRPr lang="en-US"/>
          </a:p>
          <a:p>
            <a:pPr lvl="1"/>
            <a:r>
              <a:rPr lang="en-US" b="1"/>
              <a:t>Initiative and Dependability</a:t>
            </a:r>
            <a:endParaRPr lang="en-US"/>
          </a:p>
          <a:p>
            <a:pPr lvl="1"/>
            <a:r>
              <a:rPr lang="en-US" b="1"/>
              <a:t>Information processing</a:t>
            </a:r>
            <a:endParaRPr lang="en-US"/>
          </a:p>
          <a:p>
            <a:pPr lvl="1"/>
            <a:r>
              <a:rPr lang="en-US" b="1"/>
              <a:t>Adaptability and Lifelong Learning </a:t>
            </a:r>
          </a:p>
          <a:p>
            <a:pPr lvl="1"/>
            <a:r>
              <a:rPr lang="en-US" b="1"/>
              <a:t>Entrepreneurship</a:t>
            </a:r>
            <a:endParaRPr lang="en-US"/>
          </a:p>
        </p:txBody>
      </p:sp>
      <p:sp>
        <p:nvSpPr>
          <p:cNvPr id="2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6" descr="Head with Gears">
            <a:extLst>
              <a:ext uri="{FF2B5EF4-FFF2-40B4-BE49-F238E27FC236}">
                <a16:creationId xmlns:a16="http://schemas.microsoft.com/office/drawing/2014/main" id="{7A070A16-F287-4A71-B925-C4F7EC96C7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pic>
        <p:nvPicPr>
          <p:cNvPr id="37" name="Picture 36" descr="A group of people in a room&#10;&#10;Description generated with high confidence">
            <a:extLst>
              <a:ext uri="{FF2B5EF4-FFF2-40B4-BE49-F238E27FC236}">
                <a16:creationId xmlns:a16="http://schemas.microsoft.com/office/drawing/2014/main" id="{F27B7FEB-1D47-4EB8-BDCA-3914B0CEF29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385701" y="3495547"/>
            <a:ext cx="3928079" cy="3209542"/>
          </a:xfrm>
          <a:prstGeom prst="rect">
            <a:avLst/>
          </a:prstGeom>
        </p:spPr>
      </p:pic>
    </p:spTree>
    <p:extLst>
      <p:ext uri="{BB962C8B-B14F-4D97-AF65-F5344CB8AC3E}">
        <p14:creationId xmlns:p14="http://schemas.microsoft.com/office/powerpoint/2010/main" val="192430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351" y="5691"/>
            <a:ext cx="10515600" cy="1325563"/>
          </a:xfrm>
        </p:spPr>
        <p:txBody>
          <a:bodyPr>
            <a:normAutofit/>
          </a:bodyPr>
          <a:lstStyle/>
          <a:p>
            <a:r>
              <a:rPr lang="en-US" b="1"/>
              <a:t>IT Pathway Description</a:t>
            </a:r>
            <a:endParaRPr lang="en-US"/>
          </a:p>
        </p:txBody>
      </p:sp>
      <p:graphicFrame>
        <p:nvGraphicFramePr>
          <p:cNvPr id="5" name="Content Placeholder 2">
            <a:extLst>
              <a:ext uri="{FF2B5EF4-FFF2-40B4-BE49-F238E27FC236}">
                <a16:creationId xmlns:a16="http://schemas.microsoft.com/office/drawing/2014/main" id="{9AB3F4FA-8033-46A1-BA13-EFEABE32AE9E}"/>
              </a:ext>
            </a:extLst>
          </p:cNvPr>
          <p:cNvGraphicFramePr>
            <a:graphicFrameLocks noGrp="1"/>
          </p:cNvGraphicFramePr>
          <p:nvPr>
            <p:ph idx="1"/>
            <p:extLst>
              <p:ext uri="{D42A27DB-BD31-4B8C-83A1-F6EECF244321}">
                <p14:modId xmlns:p14="http://schemas.microsoft.com/office/powerpoint/2010/main" val="2835332018"/>
              </p:ext>
            </p:extLst>
          </p:nvPr>
        </p:nvGraphicFramePr>
        <p:xfrm>
          <a:off x="162465" y="1034872"/>
          <a:ext cx="11867070" cy="571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67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What They Learned </a:t>
            </a:r>
          </a:p>
        </p:txBody>
      </p:sp>
      <p:sp>
        <p:nvSpPr>
          <p:cNvPr id="5" name="Text Placeholder 4"/>
          <p:cNvSpPr>
            <a:spLocks noGrp="1"/>
          </p:cNvSpPr>
          <p:nvPr>
            <p:ph type="body" idx="1"/>
          </p:nvPr>
        </p:nvSpPr>
        <p:spPr/>
        <p:txBody>
          <a:bodyPr/>
          <a:lstStyle/>
          <a:p>
            <a:r>
              <a:rPr lang="en-US"/>
              <a:t>IT – Healthcare Informatics</a:t>
            </a:r>
          </a:p>
        </p:txBody>
      </p:sp>
      <p:sp>
        <p:nvSpPr>
          <p:cNvPr id="3" name="Content Placeholder 2"/>
          <p:cNvSpPr>
            <a:spLocks noGrp="1"/>
          </p:cNvSpPr>
          <p:nvPr>
            <p:ph sz="half" idx="2"/>
          </p:nvPr>
        </p:nvSpPr>
        <p:spPr>
          <a:xfrm>
            <a:off x="135298" y="2505074"/>
            <a:ext cx="5430957" cy="4062780"/>
          </a:xfrm>
        </p:spPr>
        <p:txBody>
          <a:bodyPr>
            <a:normAutofit fontScale="92500" lnSpcReduction="20000"/>
          </a:bodyPr>
          <a:lstStyle/>
          <a:p>
            <a:pPr lvl="1" fontAlgn="base"/>
            <a:r>
              <a:rPr lang="en-US" dirty="0"/>
              <a:t>Demonstrate their understanding of healthcare knowledge. </a:t>
            </a:r>
          </a:p>
          <a:p>
            <a:pPr lvl="1" fontAlgn="base"/>
            <a:r>
              <a:rPr lang="en-US" dirty="0"/>
              <a:t>Document a complete case project definition. </a:t>
            </a:r>
          </a:p>
          <a:p>
            <a:pPr lvl="1" fontAlgn="base"/>
            <a:r>
              <a:rPr lang="en-US" dirty="0"/>
              <a:t>Show their knowledge of data warehousing and dashboards. </a:t>
            </a:r>
          </a:p>
          <a:p>
            <a:pPr lvl="1" fontAlgn="base"/>
            <a:r>
              <a:rPr lang="en-US" dirty="0"/>
              <a:t>Demonstrate their knowledge of statistical reporting. </a:t>
            </a:r>
          </a:p>
          <a:p>
            <a:pPr lvl="1" fontAlgn="base"/>
            <a:r>
              <a:rPr lang="en-US" dirty="0"/>
              <a:t>Document their knowledge of HIPAA compliance. </a:t>
            </a:r>
          </a:p>
          <a:p>
            <a:pPr lvl="1" fontAlgn="base"/>
            <a:r>
              <a:rPr lang="en-US" dirty="0"/>
              <a:t>Demonstrate their technical and user documentation skills. </a:t>
            </a:r>
          </a:p>
          <a:p>
            <a:pPr lvl="1" fontAlgn="base"/>
            <a:r>
              <a:rPr lang="en-US" dirty="0"/>
              <a:t>Demonstrate their oral communication skills. </a:t>
            </a:r>
          </a:p>
        </p:txBody>
      </p:sp>
      <p:sp>
        <p:nvSpPr>
          <p:cNvPr id="6" name="Text Placeholder 5"/>
          <p:cNvSpPr>
            <a:spLocks noGrp="1"/>
          </p:cNvSpPr>
          <p:nvPr>
            <p:ph type="body" sz="quarter" idx="3"/>
          </p:nvPr>
        </p:nvSpPr>
        <p:spPr/>
        <p:txBody>
          <a:bodyPr/>
          <a:lstStyle/>
          <a:p>
            <a:r>
              <a:rPr lang="en-US"/>
              <a:t>IT – Network Management</a:t>
            </a:r>
          </a:p>
        </p:txBody>
      </p:sp>
      <p:sp>
        <p:nvSpPr>
          <p:cNvPr id="4" name="Content Placeholder 3"/>
          <p:cNvSpPr>
            <a:spLocks noGrp="1"/>
          </p:cNvSpPr>
          <p:nvPr>
            <p:ph sz="quarter" idx="4"/>
          </p:nvPr>
        </p:nvSpPr>
        <p:spPr>
          <a:xfrm>
            <a:off x="5395824" y="2505075"/>
            <a:ext cx="6649676" cy="4288437"/>
          </a:xfrm>
        </p:spPr>
        <p:txBody>
          <a:bodyPr vert="horz" lIns="91440" tIns="45720" rIns="91440" bIns="45720" rtlCol="0" anchor="t">
            <a:noAutofit/>
          </a:bodyPr>
          <a:lstStyle/>
          <a:p>
            <a:pPr lvl="1"/>
            <a:r>
              <a:rPr lang="en-US" sz="2000" dirty="0"/>
              <a:t>Demonstrate their understanding of Network Standards</a:t>
            </a:r>
            <a:endParaRPr lang="en-US" sz="2000" dirty="0">
              <a:cs typeface="Calibri"/>
            </a:endParaRPr>
          </a:p>
          <a:p>
            <a:pPr lvl="1"/>
            <a:r>
              <a:rPr lang="en-US" sz="2000" dirty="0">
                <a:cs typeface="Calibri"/>
              </a:rPr>
              <a:t>Document a complete Network</a:t>
            </a:r>
          </a:p>
          <a:p>
            <a:pPr lvl="1"/>
            <a:r>
              <a:rPr lang="en-US" sz="2000" dirty="0">
                <a:cs typeface="Calibri"/>
              </a:rPr>
              <a:t>Demonstrate their understanding and ability to design a complete LAN &amp; WAN</a:t>
            </a:r>
          </a:p>
          <a:p>
            <a:pPr lvl="2"/>
            <a:r>
              <a:rPr lang="en-US" dirty="0">
                <a:cs typeface="Calibri"/>
              </a:rPr>
              <a:t>Wired and Wireless</a:t>
            </a:r>
          </a:p>
          <a:p>
            <a:pPr lvl="1"/>
            <a:r>
              <a:rPr lang="en-US" sz="2000" dirty="0">
                <a:cs typeface="Calibri"/>
              </a:rPr>
              <a:t>Demonstrate their understanding and ability to plan and implement an IPv4 Addressing Scheme</a:t>
            </a:r>
          </a:p>
          <a:p>
            <a:pPr lvl="1"/>
            <a:r>
              <a:rPr lang="en-US" sz="2000" dirty="0">
                <a:cs typeface="Calibri"/>
              </a:rPr>
              <a:t>Demonstrate their understanding and ability to design, implement and document an Active Directory Infrastructure.</a:t>
            </a:r>
          </a:p>
          <a:p>
            <a:pPr lvl="1"/>
            <a:r>
              <a:rPr lang="en-US" sz="2000" dirty="0">
                <a:cs typeface="Calibri"/>
              </a:rPr>
              <a:t>Demonstrate their understanding and ability to plan and implement Windows and Linux workstations</a:t>
            </a:r>
          </a:p>
          <a:p>
            <a:pPr lvl="1"/>
            <a:r>
              <a:rPr lang="en-US" sz="2000" dirty="0">
                <a:cs typeface="Calibri"/>
              </a:rPr>
              <a:t>Demonstrate their understanding and ability to plan, implement and document a security policy</a:t>
            </a:r>
          </a:p>
          <a:p>
            <a:endParaRPr lang="en-US" sz="2000" dirty="0">
              <a:cs typeface="Calibri"/>
            </a:endParaRPr>
          </a:p>
        </p:txBody>
      </p:sp>
    </p:spTree>
    <p:extLst>
      <p:ext uri="{BB962C8B-B14F-4D97-AF65-F5344CB8AC3E}">
        <p14:creationId xmlns:p14="http://schemas.microsoft.com/office/powerpoint/2010/main" val="416477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869795"/>
          </a:xfrm>
        </p:spPr>
        <p:txBody>
          <a:bodyPr/>
          <a:lstStyle/>
          <a:p>
            <a:r>
              <a:rPr lang="en-US" b="1" dirty="0"/>
              <a:t>What They Learn</a:t>
            </a:r>
          </a:p>
        </p:txBody>
      </p:sp>
      <p:graphicFrame>
        <p:nvGraphicFramePr>
          <p:cNvPr id="12" name="Diagram 11"/>
          <p:cNvGraphicFramePr/>
          <p:nvPr>
            <p:extLst>
              <p:ext uri="{D42A27DB-BD31-4B8C-83A1-F6EECF244321}">
                <p14:modId xmlns:p14="http://schemas.microsoft.com/office/powerpoint/2010/main" val="214095172"/>
              </p:ext>
            </p:extLst>
          </p:nvPr>
        </p:nvGraphicFramePr>
        <p:xfrm>
          <a:off x="1494263" y="869795"/>
          <a:ext cx="9544638" cy="5883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667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A7C202A9DA34ABAF275EE40D6543C" ma:contentTypeVersion="28" ma:contentTypeDescription="Create a new document." ma:contentTypeScope="" ma:versionID="ba21a7a652d51b8fb2b9c7c9c6bcc3a9">
  <xsd:schema xmlns:xsd="http://www.w3.org/2001/XMLSchema" xmlns:xs="http://www.w3.org/2001/XMLSchema" xmlns:p="http://schemas.microsoft.com/office/2006/metadata/properties" xmlns:ns1="http://schemas.microsoft.com/sharepoint/v3" xmlns:ns3="56d3027b-da0b-4b17-a137-43aba723496e" xmlns:ns4="2c39bc4d-e959-4924-990a-cb592ae65a2f" targetNamespace="http://schemas.microsoft.com/office/2006/metadata/properties" ma:root="true" ma:fieldsID="63f66502562282e37dafc580a67c9551" ns1:_="" ns3:_="" ns4:_="">
    <xsd:import namespace="http://schemas.microsoft.com/sharepoint/v3"/>
    <xsd:import namespace="56d3027b-da0b-4b17-a137-43aba723496e"/>
    <xsd:import namespace="2c39bc4d-e959-4924-990a-cb592ae65a2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4:LastSharedByUser" minOccurs="0"/>
                <xsd:element ref="ns4: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4" nillable="true" ma:displayName="Unified Compliance Policy Properties" ma:hidden="true" ma:internalName="_ip_UnifiedCompliancePolicyProperties">
      <xsd:simpleType>
        <xsd:restriction base="dms:Note"/>
      </xsd:simpleType>
    </xsd:element>
    <xsd:element name="_ip_UnifiedCompliancePolicyUIAction" ma:index="3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d3027b-da0b-4b17-a137-43aba723496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39bc4d-e959-4924-990a-cb592ae65a2f"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SharingHintHash" ma:index="21" nillable="true" ma:displayName="Sharing Hint Hash" ma:description="" ma:hidden="true" ma:internalName="SharingHintHash" ma:readOnly="true">
      <xsd:simpleType>
        <xsd:restriction base="dms:Text"/>
      </xsd:simpleType>
    </xsd:element>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56d3027b-da0b-4b17-a137-43aba723496e" xsi:nil="true"/>
    <_ip_UnifiedCompliancePolicyUIAction xmlns="http://schemas.microsoft.com/sharepoint/v3" xsi:nil="true"/>
    <Owner xmlns="56d3027b-da0b-4b17-a137-43aba723496e">
      <UserInfo>
        <DisplayName/>
        <AccountId xsi:nil="true"/>
        <AccountType/>
      </UserInfo>
    </Owner>
    <FolderType xmlns="56d3027b-da0b-4b17-a137-43aba723496e" xsi:nil="true"/>
    <_ip_UnifiedCompliancePolicyProperties xmlns="http://schemas.microsoft.com/sharepoint/v3" xsi:nil="true"/>
    <Invited_Students xmlns="56d3027b-da0b-4b17-a137-43aba723496e" xsi:nil="true"/>
    <Teachers xmlns="56d3027b-da0b-4b17-a137-43aba723496e">
      <UserInfo>
        <DisplayName/>
        <AccountId xsi:nil="true"/>
        <AccountType/>
      </UserInfo>
    </Teachers>
    <Students xmlns="56d3027b-da0b-4b17-a137-43aba723496e">
      <UserInfo>
        <DisplayName/>
        <AccountId xsi:nil="true"/>
        <AccountType/>
      </UserInfo>
    </Students>
    <Student_Groups xmlns="56d3027b-da0b-4b17-a137-43aba723496e">
      <UserInfo>
        <DisplayName/>
        <AccountId xsi:nil="true"/>
        <AccountType/>
      </UserInfo>
    </Student_Groups>
    <AppVersion xmlns="56d3027b-da0b-4b17-a137-43aba723496e" xsi:nil="true"/>
    <Self_Registration_Enabled xmlns="56d3027b-da0b-4b17-a137-43aba723496e" xsi:nil="true"/>
    <DefaultSectionNames xmlns="56d3027b-da0b-4b17-a137-43aba723496e" xsi:nil="true"/>
    <Invited_Teachers xmlns="56d3027b-da0b-4b17-a137-43aba72349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58C5A3-F615-4996-B8CC-35FA4C3D7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d3027b-da0b-4b17-a137-43aba723496e"/>
    <ds:schemaRef ds:uri="2c39bc4d-e959-4924-990a-cb592ae65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46582F-48AD-41F4-BD3E-606DA8C36C22}">
  <ds:schemaRefs>
    <ds:schemaRef ds:uri="56d3027b-da0b-4b17-a137-43aba723496e"/>
    <ds:schemaRef ds:uri="http://schemas.microsoft.com/office/2006/documentManagement/types"/>
    <ds:schemaRef ds:uri="http://purl.org/dc/elements/1.1/"/>
    <ds:schemaRef ds:uri="http://schemas.microsoft.com/office/infopath/2007/PartnerControls"/>
    <ds:schemaRef ds:uri="http://schemas.microsoft.com/sharepoint/v3"/>
    <ds:schemaRef ds:uri="http://www.w3.org/XML/1998/namespace"/>
    <ds:schemaRef ds:uri="http://schemas.microsoft.com/office/2006/metadata/properties"/>
    <ds:schemaRef ds:uri="http://purl.org/dc/dcmitype/"/>
    <ds:schemaRef ds:uri="http://schemas.openxmlformats.org/package/2006/metadata/core-properties"/>
    <ds:schemaRef ds:uri="2c39bc4d-e959-4924-990a-cb592ae65a2f"/>
    <ds:schemaRef ds:uri="http://purl.org/dc/terms/"/>
  </ds:schemaRefs>
</ds:datastoreItem>
</file>

<file path=customXml/itemProps3.xml><?xml version="1.0" encoding="utf-8"?>
<ds:datastoreItem xmlns:ds="http://schemas.openxmlformats.org/officeDocument/2006/customXml" ds:itemID="{2F51681C-B509-4F57-BEDB-8304730C32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2118</Words>
  <Application>Microsoft Office PowerPoint</Application>
  <PresentationFormat>Widescreen</PresentationFormat>
  <Paragraphs>317</Paragraphs>
  <Slides>19</Slides>
  <Notes>5</Notes>
  <HiddenSlides>7</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Head in the clouds Feet in the weeds Creating Collaborative Capstones for In Person and Remote Delivery</vt:lpstr>
      <vt:lpstr>PowerPoint Presentation</vt:lpstr>
      <vt:lpstr>Introductions</vt:lpstr>
      <vt:lpstr>Introductions</vt:lpstr>
      <vt:lpstr>Employability Competencies </vt:lpstr>
      <vt:lpstr>Employability Competencies </vt:lpstr>
      <vt:lpstr>IT Pathway Description</vt:lpstr>
      <vt:lpstr>What They Learned </vt:lpstr>
      <vt:lpstr>What They Learn</vt:lpstr>
      <vt:lpstr>Capstone Showcase</vt:lpstr>
      <vt:lpstr>IT-Healthcare Informatics Core Courses</vt:lpstr>
      <vt:lpstr>IT-Network Management Core Courses</vt:lpstr>
      <vt:lpstr>Initial Project Planning</vt:lpstr>
      <vt:lpstr>Project Planning – Identified Changes</vt:lpstr>
      <vt:lpstr>Combined Capstone Project</vt:lpstr>
      <vt:lpstr>Final Project Plan</vt:lpstr>
      <vt:lpstr>Final Project Plan</vt:lpstr>
      <vt:lpstr>Final Project Plan Grading Rubric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in the clouds Feet in the weeds</dc:title>
  <dc:creator>Joey Bryant</dc:creator>
  <cp:lastModifiedBy>Joey Bryant</cp:lastModifiedBy>
  <cp:revision>46</cp:revision>
  <dcterms:created xsi:type="dcterms:W3CDTF">2018-12-05T19:01:40Z</dcterms:created>
  <dcterms:modified xsi:type="dcterms:W3CDTF">2021-03-12T14:46:59Z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0x010100D42A7C202A9DA34ABAF275EE40D6543C</vt:lpwstr>
  </property>
</Properties>
</file>