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slides/slide135.xml" ContentType="application/vnd.openxmlformats-officedocument.presentationml.slide+xml"/>
  <Override PartName="/ppt/notesSlides/notesSlide31.xml" ContentType="application/vnd.openxmlformats-officedocument.presentationml.notesSlide+xml"/>
  <Override PartName="/ppt/slides/slide28.xml" ContentType="application/vnd.openxmlformats-officedocument.presentationml.slide+xml"/>
  <Override PartName="/ppt/slides/slide66.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notesSlides/notesSlide32.xml" ContentType="application/vnd.openxmlformats-officedocument.presentationml.notesSlide+xml"/>
  <Override PartName="/ppt/slides/slide11.xml" ContentType="application/vnd.openxmlformats-officedocument.presentationml.slide+xml"/>
  <Override PartName="/ppt/slides/slide174.xml" ContentType="application/vnd.openxmlformats-officedocument.presentationml.slide+xml"/>
  <Override PartName="/ppt/slides/slide47.xml" ContentType="application/vnd.openxmlformats-officedocument.presentationml.slide+xml"/>
  <Override PartName="/ppt/slides/slide118.xml" ContentType="application/vnd.openxmlformats-officedocument.presentationml.slide+xml"/>
  <Override PartName="/ppt/notesSlides/notesSlide52.xml" ContentType="application/vnd.openxmlformats-officedocument.presentationml.notesSlide+xml"/>
  <Override PartName="/ppt/slideLayouts/slideLayout3.xml" ContentType="application/vnd.openxmlformats-officedocument.presentationml.slideLayout+xml"/>
  <Override PartName="/ppt/slides/slide141.xml" ContentType="application/vnd.openxmlformats-officedocument.presentationml.slide+xml"/>
  <Override PartName="/ppt/slides/slide153.xml" ContentType="application/vnd.openxmlformats-officedocument.presentationml.slide+xml"/>
  <Override PartName="/ppt/slides/slide1.xml" ContentType="application/vnd.openxmlformats-officedocument.presentationml.slide+xml"/>
  <Override PartName="/ppt/slides/slide97.xml" ContentType="application/vnd.openxmlformats-officedocument.presentationml.slide+xml"/>
  <Override PartName="/ppt/slides/slide161.xml" ContentType="application/vnd.openxmlformats-officedocument.presentationml.slide+xml"/>
  <Override PartName="/ppt/tableStyles.xml" ContentType="application/vnd.openxmlformats-officedocument.presentationml.tableStyles+xml"/>
  <Override PartName="/ppt/notesSlides/notesSlide15.xml" ContentType="application/vnd.openxmlformats-officedocument.presentationml.notesSlide+xml"/>
  <Override PartName="/ppt/slides/slide94.xml" ContentType="application/vnd.openxmlformats-officedocument.presentationml.slide+xml"/>
  <Override PartName="/ppt/slides/slide92.xml" ContentType="application/vnd.openxmlformats-officedocument.presentationml.slide+xml"/>
  <Override PartName="/ppt/slides/slide124.xml" ContentType="application/vnd.openxmlformats-officedocument.presentationml.slide+xml"/>
  <Override PartName="/ppt/slides/slide167.xml" ContentType="application/vnd.openxmlformats-officedocument.presentationml.slide+xml"/>
  <Override PartName="/ppt/notesSlides/notesSlide23.xml" ContentType="application/vnd.openxmlformats-officedocument.presentationml.notesSlide+xml"/>
  <Override PartName="/ppt/notesSlides/notesSlide42.xml" ContentType="application/vnd.openxmlformats-officedocument.presentationml.notesSlide+xml"/>
  <Override PartName="/ppt/notesSlides/notesSlide35.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notesSlides/notesSlide51.xml" ContentType="application/vnd.openxmlformats-officedocument.presentationml.notesSlide+xml"/>
  <Override PartName="/ppt/slides/slide115.xml" ContentType="application/vnd.openxmlformats-officedocument.presentationml.slide+xml"/>
  <Override PartName="/ppt/notesSlides/notesSlide13.xml" ContentType="application/vnd.openxmlformats-officedocument.presentationml.notesSlide+xml"/>
  <Override PartName="/ppt/slides/slide78.xml" ContentType="application/vnd.openxmlformats-officedocument.presentationml.slide+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s/slide37.xml" ContentType="application/vnd.openxmlformats-officedocument.presentationml.slide+xml"/>
  <Override PartName="/ppt/slides/slide104.xml" ContentType="application/vnd.openxmlformats-officedocument.presentationml.slide+xml"/>
  <Override PartName="/ppt/slides/slide10.xml" ContentType="application/vnd.openxmlformats-officedocument.presentationml.slide+xml"/>
  <Override PartName="/ppt/slides/slide133.xml" ContentType="application/vnd.openxmlformats-officedocument.presentationml.slide+xml"/>
  <Override PartName="/ppt/slides/slide33.xml" ContentType="application/vnd.openxmlformats-officedocument.presentationml.slide+xml"/>
  <Override PartName="/ppt/slides/slide148.xml" ContentType="application/vnd.openxmlformats-officedocument.presentationml.slide+xml"/>
  <Override PartName="/ppt/notesSlides/notesSlide45.xml" ContentType="application/vnd.openxmlformats-officedocument.presentationml.notesSlide+xml"/>
  <Override PartName="/ppt/notesSlides/notesSlide48.xml" ContentType="application/vnd.openxmlformats-officedocument.presentationml.notesSlide+xml"/>
  <Override PartName="/ppt/slides/slide83.xml" ContentType="application/vnd.openxmlformats-officedocument.presentationml.slide+xml"/>
  <Override PartName="/ppt/slides/slide172.xml" ContentType="application/vnd.openxmlformats-officedocument.presentationml.slide+xml"/>
  <Override PartName="/docProps/core.xml" ContentType="application/vnd.openxmlformats-package.core-properties+xml"/>
  <Override PartName="/ppt/slides/slide142.xml" ContentType="application/vnd.openxmlformats-officedocument.presentationml.slide+xml"/>
  <Override PartName="/ppt/slides/slide56.xml" ContentType="application/vnd.openxmlformats-officedocument.presentationml.slide+xml"/>
  <Override PartName="/ppt/slides/slide31.xml" ContentType="application/vnd.openxmlformats-officedocument.presentationml.slide+xml"/>
  <Override PartName="/ppt/slides/slide154.xml" ContentType="application/vnd.openxmlformats-officedocument.presentationml.slide+xml"/>
  <Default Extension="bin" ContentType="application/vnd.openxmlformats-officedocument.presentationml.printerSettings"/>
  <Override PartName="/ppt/slides/slide175.xml" ContentType="application/vnd.openxmlformats-officedocument.presentationml.slide+xml"/>
  <Override PartName="/ppt/slides/slide53.xml" ContentType="application/vnd.openxmlformats-officedocument.presentationml.slide+xml"/>
  <Override PartName="/ppt/slides/slide76.xml" ContentType="application/vnd.openxmlformats-officedocument.presentationml.slide+xml"/>
  <Override PartName="/ppt/slides/slide163.xml" ContentType="application/vnd.openxmlformats-officedocument.presentationml.slide+xml"/>
  <Override PartName="/ppt/notesSlides/notesSlide24.xml" ContentType="application/vnd.openxmlformats-officedocument.presentationml.notesSlide+xml"/>
  <Override PartName="/ppt/notesSlides/notesSlide47.xml" ContentType="application/vnd.openxmlformats-officedocument.presentationml.notesSlide+xml"/>
  <Override PartName="/ppt/slides/slide55.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132.xml" ContentType="application/vnd.openxmlformats-officedocument.presentationml.slide+xml"/>
  <Override PartName="/ppt/notesSlides/notesSlide2.xml" ContentType="application/vnd.openxmlformats-officedocument.presentationml.notesSlide+xml"/>
  <Override PartName="/ppt/notesSlides/notesSlide53.xml" ContentType="application/vnd.openxmlformats-officedocument.presentationml.notesSlide+xml"/>
  <Override PartName="/ppt/slides/slide166.xml" ContentType="application/vnd.openxmlformats-officedocument.presentationml.slide+xml"/>
  <Override PartName="/ppt/slides/slide155.xml" ContentType="application/vnd.openxmlformats-officedocument.presentationml.slide+xml"/>
  <Override PartName="/ppt/notesSlides/notesSlide14.xml" ContentType="application/vnd.openxmlformats-officedocument.presentationml.notesSlide+xml"/>
  <Override PartName="/ppt/slides/slide152.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slides/slide80.xml" ContentType="application/vnd.openxmlformats-officedocument.presentationml.slide+xml"/>
  <Override PartName="/ppt/notesSlides/notesSlide25.xml" ContentType="application/vnd.openxmlformats-officedocument.presentationml.notesSlide+xml"/>
  <Override PartName="/ppt/slides/slide128.xml" ContentType="application/vnd.openxmlformats-officedocument.presentationml.slide+xml"/>
  <Override PartName="/ppt/notesSlides/notesSlide40.xml" ContentType="application/vnd.openxmlformats-officedocument.presentationml.notesSlide+xml"/>
  <Override PartName="/ppt/slides/slide45.xml" ContentType="application/vnd.openxmlformats-officedocument.presentationml.slide+xml"/>
  <Override PartName="/ppt/slides/slide101.xml" ContentType="application/vnd.openxmlformats-officedocument.presentationml.slide+xml"/>
  <Override PartName="/ppt/slides/slide137.xml" ContentType="application/vnd.openxmlformats-officedocument.presentationml.slide+xml"/>
  <Override PartName="/ppt/slides/slide147.xml" ContentType="application/vnd.openxmlformats-officedocument.presentationml.slide+xml"/>
  <Override PartName="/ppt/slides/slide165.xml" ContentType="application/vnd.openxmlformats-officedocument.presentationml.slide+xml"/>
  <Override PartName="/ppt/notesSlides/notesSlide21.xml" ContentType="application/vnd.openxmlformats-officedocument.presentationml.notesSlide+xml"/>
  <Override PartName="/ppt/slideLayouts/slideLayout10.xml" ContentType="application/vnd.openxmlformats-officedocument.presentationml.slideLayout+xml"/>
  <Override PartName="/ppt/notesSlides/notesSlide38.xml" ContentType="application/vnd.openxmlformats-officedocument.presentationml.notesSlide+xml"/>
  <Override PartName="/ppt/slides/slide54.xml" ContentType="application/vnd.openxmlformats-officedocument.presentationml.slide+xml"/>
  <Override PartName="/ppt/notesSlides/notesSlide3.xml" ContentType="application/vnd.openxmlformats-officedocument.presentationml.notesSlide+xml"/>
  <Override PartName="/ppt/notesSlides/notesSlide36.xml" ContentType="application/vnd.openxmlformats-officedocument.presentationml.notesSlide+xml"/>
  <Override PartName="/ppt/slides/slide58.xml" ContentType="application/vnd.openxmlformats-officedocument.presentationml.slide+xml"/>
  <Default Extension="xml" ContentType="application/xml"/>
  <Override PartName="/ppt/slides/slide91.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s/slide86.xml" ContentType="application/vnd.openxmlformats-officedocument.presentationml.slide+xml"/>
  <Override PartName="/ppt/slides/slide81.xml" ContentType="application/vnd.openxmlformats-officedocument.presentationml.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9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s/slide105.xml" ContentType="application/vnd.openxmlformats-officedocument.presentationml.slide+xml"/>
  <Override PartName="/ppt/notesSlides/notesSlide50.xml" ContentType="application/vnd.openxmlformats-officedocument.presentationml.notes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37.xml" ContentType="application/vnd.openxmlformats-officedocument.presentationml.notesSlide+xml"/>
  <Override PartName="/ppt/slides/slide103.xml" ContentType="application/vnd.openxmlformats-officedocument.presentationml.slide+xml"/>
  <Override PartName="/ppt/slides/slide49.xml" ContentType="application/vnd.openxmlformats-officedocument.presentationml.slide+xml"/>
  <Override PartName="/ppt/slides/slide70.xml" ContentType="application/vnd.openxmlformats-officedocument.presentationml.slide+xml"/>
  <Override PartName="/ppt/slides/slide129.xml" ContentType="application/vnd.openxmlformats-officedocument.presentationml.slide+xml"/>
  <Override PartName="/ppt/slides/slide48.xml" ContentType="application/vnd.openxmlformats-officedocument.presentationml.slide+xml"/>
  <Override PartName="/ppt/slides/slide120.xml" ContentType="application/vnd.openxmlformats-officedocument.presentationml.slide+xml"/>
  <Override PartName="/ppt/slides/slide125.xml" ContentType="application/vnd.openxmlformats-officedocument.presentationml.slide+xml"/>
  <Override PartName="/ppt/presentation.xml" ContentType="application/vnd.openxmlformats-officedocument.presentationml.presentation.main+xml"/>
  <Override PartName="/ppt/slides/slide122.xml" ContentType="application/vnd.openxmlformats-officedocument.presentationml.slide+xml"/>
  <Override PartName="/ppt/slides/slide77.xml" ContentType="application/vnd.openxmlformats-officedocument.presentationml.slide+xml"/>
  <Override PartName="/ppt/slides/slide173.xml" ContentType="application/vnd.openxmlformats-officedocument.presentationml.slide+xml"/>
  <Override PartName="/ppt/slides/slide79.xml" ContentType="application/vnd.openxmlformats-officedocument.presentationml.slide+xml"/>
  <Override PartName="/ppt/slides/slide95.xml" ContentType="application/vnd.openxmlformats-officedocument.presentationml.slide+xml"/>
  <Override PartName="/ppt/slides/slide159.xml" ContentType="application/vnd.openxmlformats-officedocument.presentationml.slide+xml"/>
  <Default Extension="jpeg" ContentType="image/jpeg"/>
  <Override PartName="/ppt/slides/slide3.xml" ContentType="application/vnd.openxmlformats-officedocument.presentationml.slide+xml"/>
  <Override PartName="/ppt/slides/slide144.xml" ContentType="application/vnd.openxmlformats-officedocument.presentationml.slide+xml"/>
  <Override PartName="/ppt/slideLayouts/slideLayout11.xml" ContentType="application/vnd.openxmlformats-officedocument.presentationml.slideLayout+xml"/>
  <Override PartName="/ppt/slides/slide96.xml" ContentType="application/vnd.openxmlformats-officedocument.presentationml.slide+xml"/>
  <Override PartName="/ppt/notesSlides/notesSlide8.xml" ContentType="application/vnd.openxmlformats-officedocument.presentationml.notesSlide+xml"/>
  <Override PartName="/ppt/slides/slide74.xml" ContentType="application/vnd.openxmlformats-officedocument.presentationml.slide+xml"/>
  <Override PartName="/ppt/slides/slide75.xml" ContentType="application/vnd.openxmlformats-officedocument.presentationml.slide+xml"/>
  <Override PartName="/ppt/slides/slide15.xml" ContentType="application/vnd.openxmlformats-officedocument.presentationml.slide+xml"/>
  <Override PartName="/ppt/slides/slide140.xml" ContentType="application/vnd.openxmlformats-officedocument.presentationml.slide+xml"/>
  <Override PartName="/ppt/slides/slide143.xml" ContentType="application/vnd.openxmlformats-officedocument.presentationml.slide+xml"/>
  <Override PartName="/ppt/notesSlides/notesSlide49.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39.xml" ContentType="application/vnd.openxmlformats-officedocument.presentationml.slide+xml"/>
  <Override PartName="/ppt/slides/slide73.xml" ContentType="application/vnd.openxmlformats-officedocument.presentationml.slide+xml"/>
  <Override PartName="/ppt/slides/slide158.xml" ContentType="application/vnd.openxmlformats-officedocument.presentationml.slide+xml"/>
  <Override PartName="/ppt/slides/slide32.xml" ContentType="application/vnd.openxmlformats-officedocument.presentationml.slide+xml"/>
  <Override PartName="/ppt/slides/slide117.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111.xml" ContentType="application/vnd.openxmlformats-officedocument.presentationml.slide+xml"/>
  <Override PartName="/ppt/slides/slide113.xml" ContentType="application/vnd.openxmlformats-officedocument.presentationml.slide+xml"/>
  <Override PartName="/ppt/slides/slide108.xml" ContentType="application/vnd.openxmlformats-officedocument.presentationml.slide+xml"/>
  <Override PartName="/ppt/slides/slide29.xml" ContentType="application/vnd.openxmlformats-officedocument.presentationml.slide+xml"/>
  <Override PartName="/ppt/notesSlides/notesSlide22.xml" ContentType="application/vnd.openxmlformats-officedocument.presentationml.notesSlide+xml"/>
  <Override PartName="/ppt/slides/slide126.xml" ContentType="application/vnd.openxmlformats-officedocument.presentationml.slide+xml"/>
  <Override PartName="/ppt/slides/slide22.xml" ContentType="application/vnd.openxmlformats-officedocument.presentationml.slide+xml"/>
  <Override PartName="/ppt/slides/slide85.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slides/slide36.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notesSlides/notesSlide56.xml" ContentType="application/vnd.openxmlformats-officedocument.presentationml.notesSlide+xml"/>
  <Override PartName="/ppt/slides/slide90.xml" ContentType="application/vnd.openxmlformats-officedocument.presentationml.slide+xml"/>
  <Override PartName="/ppt/slides/slide21.xml" ContentType="application/vnd.openxmlformats-officedocument.presentationml.slide+xml"/>
  <Override PartName="/ppt/slides/slide107.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slides/slide12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65.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41.xml" ContentType="application/vnd.openxmlformats-officedocument.presentationml.notesSlide+xml"/>
  <Override PartName="/ppt/slides/slide13.xml" ContentType="application/vnd.openxmlformats-officedocument.presentationml.slide+xml"/>
  <Override PartName="/ppt/slides/slide121.xml" ContentType="application/vnd.openxmlformats-officedocument.presentationml.slide+xml"/>
  <Override PartName="/ppt/notesSlides/notesSlide17.xml" ContentType="application/vnd.openxmlformats-officedocument.presentationml.notesSlide+xml"/>
  <Override PartName="/ppt/slides/slide87.xml" ContentType="application/vnd.openxmlformats-officedocument.presentationml.slide+xml"/>
  <Override PartName="/ppt/notesSlides/notesSlide6.xml" ContentType="application/vnd.openxmlformats-officedocument.presentationml.notesSlide+xml"/>
  <Override PartName="/ppt/notesSlides/notesSlide57.xml" ContentType="application/vnd.openxmlformats-officedocument.presentationml.notes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s/slide89.xml" ContentType="application/vnd.openxmlformats-officedocument.presentationml.slide+xml"/>
  <Override PartName="/ppt/slideLayouts/slideLayout6.xml" ContentType="application/vnd.openxmlformats-officedocument.presentationml.slideLayout+xml"/>
  <Override PartName="/ppt/slides/slide131.xml" ContentType="application/vnd.openxmlformats-officedocument.presentationml.slide+xml"/>
  <Override PartName="/ppt/notesSlides/notesSlide43.xml" ContentType="application/vnd.openxmlformats-officedocument.presentationml.notesSlide+xml"/>
  <Override PartName="/ppt/slides/slide169.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Override PartName="/ppt/slides/slide127.xml" ContentType="application/vnd.openxmlformats-officedocument.presentationml.slide+xml"/>
  <Override PartName="/ppt/slides/slide27.xml" ContentType="application/vnd.openxmlformats-officedocument.presentationml.slide+xml"/>
  <Override PartName="/ppt/slides/slide138.xml" ContentType="application/vnd.openxmlformats-officedocument.presentationml.slide+xml"/>
  <Override PartName="/ppt/slides/slide170.xml" ContentType="application/vnd.openxmlformats-officedocument.presentationml.slide+xml"/>
  <Override PartName="/ppt/slides/slide168.xml" ContentType="application/vnd.openxmlformats-officedocument.presentationml.slide+xml"/>
  <Override PartName="/ppt/notesSlides/notesSlide10.xml" ContentType="application/vnd.openxmlformats-officedocument.presentationml.notesSlide+xml"/>
  <Override PartName="/ppt/notesSlides/notesSlide39.xml" ContentType="application/vnd.openxmlformats-officedocument.presentationml.notesSlide+xml"/>
  <Override PartName="/ppt/notesSlides/notesSlide55.xml" ContentType="application/vnd.openxmlformats-officedocument.presentationml.notesSlide+xml"/>
  <Override PartName="/ppt/slides/slide150.xml" ContentType="application/vnd.openxmlformats-officedocument.presentationml.slide+xml"/>
  <Override PartName="/ppt/slides/slide67.xml" ContentType="application/vnd.openxmlformats-officedocument.presentationml.slide+xml"/>
  <Override PartName="/ppt/slides/slide100.xml" ContentType="application/vnd.openxmlformats-officedocument.presentationml.slide+xml"/>
  <Override PartName="/ppt/slides/slide12.xml" ContentType="application/vnd.openxmlformats-officedocument.presentationml.slide+xml"/>
  <Override PartName="/ppt/slides/slide46.xml" ContentType="application/vnd.openxmlformats-officedocument.presentationml.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slides/slide84.xml" ContentType="application/vnd.openxmlformats-officedocument.presentationml.slide+xml"/>
  <Override PartName="/ppt/slides/slide69.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130.xml" ContentType="application/vnd.openxmlformats-officedocument.presentationml.slide+xml"/>
  <Override PartName="/ppt/slides/slide134.xml" ContentType="application/vnd.openxmlformats-officedocument.presentationml.slide+xml"/>
  <Override PartName="/ppt/slides/slide145.xml" ContentType="application/vnd.openxmlformats-officedocument.presentationml.slide+xml"/>
  <Override PartName="/ppt/notesSlides/notesSlide34.xml" ContentType="application/vnd.openxmlformats-officedocument.presentationml.notesSlide+xml"/>
  <Override PartName="/ppt/slideLayouts/slideLayout5.xml" ContentType="application/vnd.openxmlformats-officedocument.presentationml.slideLayout+xml"/>
  <Override PartName="/ppt/slides/slide50.xml" ContentType="application/vnd.openxmlformats-officedocument.presentationml.slide+xml"/>
  <Override PartName="/ppt/slides/slide57.xml" ContentType="application/vnd.openxmlformats-officedocument.presentationml.slide+xml"/>
  <Override PartName="/ppt/notesSlides/notesSlide29.xml" ContentType="application/vnd.openxmlformats-officedocument.presentationml.notesSlide+xml"/>
  <Override PartName="/ppt/slides/slide116.xml" ContentType="application/vnd.openxmlformats-officedocument.presentationml.slide+xml"/>
  <Override PartName="/ppt/slides/slide119.xml" ContentType="application/vnd.openxmlformats-officedocument.presentationml.slide+xml"/>
  <Override PartName="/ppt/notesSlides/notesSlide7.xml" ContentType="application/vnd.openxmlformats-officedocument.presentationml.notesSlide+xml"/>
  <Override PartName="/ppt/slides/slide136.xml" ContentType="application/vnd.openxmlformats-officedocument.presentationml.slide+xml"/>
  <Override PartName="/ppt/slides/slide171.xml" ContentType="application/vnd.openxmlformats-officedocument.presentationml.slide+xml"/>
  <Override PartName="/ppt/slides/slide63.xml" ContentType="application/vnd.openxmlformats-officedocument.presentationml.slide+xml"/>
  <Override PartName="/ppt/slides/slide139.xml" ContentType="application/vnd.openxmlformats-officedocument.presentationml.slide+xml"/>
  <Override PartName="/ppt/slides/slide82.xml" ContentType="application/vnd.openxmlformats-officedocument.presentationml.slide+xml"/>
  <Override PartName="/ppt/slides/slide34.xml" ContentType="application/vnd.openxmlformats-officedocument.presentationml.slide+xml"/>
  <Override PartName="/ppt/slides/slide112.xml" ContentType="application/vnd.openxmlformats-officedocument.presentationml.slide+xml"/>
  <Override PartName="/ppt/slides/slide106.xml" ContentType="application/vnd.openxmlformats-officedocument.presentationml.slide+xml"/>
  <Override PartName="/ppt/notesSlides/notesSlide12.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s/slide88.xml" ContentType="application/vnd.openxmlformats-officedocument.presentationml.slide+xml"/>
  <Override PartName="/ppt/slides/slide156.xml" ContentType="application/vnd.openxmlformats-officedocument.presentationml.slide+xml"/>
  <Override PartName="/ppt/slides/slide99.xml" ContentType="application/vnd.openxmlformats-officedocument.presentationml.slide+xml"/>
  <Override PartName="/ppt/theme/theme1.xml" ContentType="application/vnd.openxmlformats-officedocument.theme+xml"/>
  <Override PartName="/ppt/slides/slide109.xml" ContentType="application/vnd.openxmlformats-officedocument.presentationml.slide+xml"/>
  <Override PartName="/ppt/slides/slide5.xml" ContentType="application/vnd.openxmlformats-officedocument.presentationml.slide+xml"/>
  <Override PartName="/ppt/slides/slide160.xml" ContentType="application/vnd.openxmlformats-officedocument.presentationml.slide+xml"/>
  <Override PartName="/ppt/slides/slide59.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s/slide64.xml" ContentType="application/vnd.openxmlformats-officedocument.presentationml.slide+xml"/>
  <Override PartName="/ppt/notesSlides/notesSlide33.xml" ContentType="application/vnd.openxmlformats-officedocument.presentationml.notesSlide+xml"/>
  <Override PartName="/ppt/notesSlides/notesSlide46.xml" ContentType="application/vnd.openxmlformats-officedocument.presentationml.notesSlide+xml"/>
  <Override PartName="/ppt/slides/slide110.xml" ContentType="application/vnd.openxmlformats-officedocument.presentationml.slide+xml"/>
  <Override PartName="/ppt/slides/slide4.xml" ContentType="application/vnd.openxmlformats-officedocument.presentationml.slide+xml"/>
  <Override PartName="/ppt/slides/slide157.xml" ContentType="application/vnd.openxmlformats-officedocument.presentationml.slide+xml"/>
  <Override PartName="/ppt/notesSlides/notesSlide54.xml" ContentType="application/vnd.openxmlformats-officedocument.presentationml.notesSlide+xml"/>
  <Override PartName="/ppt/slides/slide149.xml" ContentType="application/vnd.openxmlformats-officedocument.presentationml.slide+xml"/>
  <Override PartName="/ppt/slides/slide72.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102.xml" ContentType="application/vnd.openxmlformats-officedocument.presentationml.slide+xml"/>
  <Override PartName="/ppt/slides/slide146.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162.xml" ContentType="application/vnd.openxmlformats-officedocument.presentationml.slide+xml"/>
  <Override PartName="/ppt/slides/slide164.xml" ContentType="application/vnd.openxmlformats-officedocument.presentationml.slide+xml"/>
  <Override PartName="/ppt/notesSlides/notesSlide30.xml" ContentType="application/vnd.openxmlformats-officedocument.presentationml.notesSlide+xml"/>
  <Override PartName="/ppt/slides/slide71.xml" ContentType="application/vnd.openxmlformats-officedocument.presentationml.slide+xml"/>
  <Override PartName="/ppt/slides/slide6.xml" ContentType="application/vnd.openxmlformats-officedocument.presentationml.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17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109" charset="0"/>
        <a:ea typeface="ＭＳ Ｐゴシック" pitchFamily="-109" charset="-128"/>
        <a:cs typeface="ＭＳ Ｐゴシック" pitchFamily="-109" charset="-128"/>
      </a:defRPr>
    </a:lvl1pPr>
    <a:lvl2pPr marL="457200" algn="l" rtl="0" eaLnBrk="0" fontAlgn="base" hangingPunct="0">
      <a:spcBef>
        <a:spcPct val="0"/>
      </a:spcBef>
      <a:spcAft>
        <a:spcPct val="0"/>
      </a:spcAft>
      <a:defRPr sz="2400" kern="1200">
        <a:solidFill>
          <a:schemeClr val="tx1"/>
        </a:solidFill>
        <a:latin typeface="Arial" pitchFamily="-109" charset="0"/>
        <a:ea typeface="ＭＳ Ｐゴシック" pitchFamily="-109" charset="-128"/>
        <a:cs typeface="ＭＳ Ｐゴシック" pitchFamily="-109" charset="-128"/>
      </a:defRPr>
    </a:lvl2pPr>
    <a:lvl3pPr marL="914400" algn="l" rtl="0" eaLnBrk="0" fontAlgn="base" hangingPunct="0">
      <a:spcBef>
        <a:spcPct val="0"/>
      </a:spcBef>
      <a:spcAft>
        <a:spcPct val="0"/>
      </a:spcAft>
      <a:defRPr sz="2400" kern="1200">
        <a:solidFill>
          <a:schemeClr val="tx1"/>
        </a:solidFill>
        <a:latin typeface="Arial" pitchFamily="-109" charset="0"/>
        <a:ea typeface="ＭＳ Ｐゴシック" pitchFamily="-109" charset="-128"/>
        <a:cs typeface="ＭＳ Ｐゴシック" pitchFamily="-109" charset="-128"/>
      </a:defRPr>
    </a:lvl3pPr>
    <a:lvl4pPr marL="1371600" algn="l" rtl="0" eaLnBrk="0" fontAlgn="base" hangingPunct="0">
      <a:spcBef>
        <a:spcPct val="0"/>
      </a:spcBef>
      <a:spcAft>
        <a:spcPct val="0"/>
      </a:spcAft>
      <a:defRPr sz="2400" kern="1200">
        <a:solidFill>
          <a:schemeClr val="tx1"/>
        </a:solidFill>
        <a:latin typeface="Arial" pitchFamily="-109" charset="0"/>
        <a:ea typeface="ＭＳ Ｐゴシック" pitchFamily="-109" charset="-128"/>
        <a:cs typeface="ＭＳ Ｐゴシック" pitchFamily="-109" charset="-128"/>
      </a:defRPr>
    </a:lvl4pPr>
    <a:lvl5pPr marL="1828800" algn="l" rtl="0" eaLnBrk="0" fontAlgn="base" hangingPunct="0">
      <a:spcBef>
        <a:spcPct val="0"/>
      </a:spcBef>
      <a:spcAft>
        <a:spcPct val="0"/>
      </a:spcAft>
      <a:defRPr sz="2400" kern="1200">
        <a:solidFill>
          <a:schemeClr val="tx1"/>
        </a:solidFill>
        <a:latin typeface="Arial" pitchFamily="-109" charset="0"/>
        <a:ea typeface="ＭＳ Ｐゴシック" pitchFamily="-109" charset="-128"/>
        <a:cs typeface="ＭＳ Ｐゴシック" pitchFamily="-109" charset="-128"/>
      </a:defRPr>
    </a:lvl5pPr>
    <a:lvl6pPr marL="2286000" algn="l" defTabSz="457200" rtl="0" eaLnBrk="1" latinLnBrk="0" hangingPunct="1">
      <a:defRPr sz="2400" kern="1200">
        <a:solidFill>
          <a:schemeClr val="tx1"/>
        </a:solidFill>
        <a:latin typeface="Arial" pitchFamily="-109" charset="0"/>
        <a:ea typeface="ＭＳ Ｐゴシック" pitchFamily="-109" charset="-128"/>
        <a:cs typeface="ＭＳ Ｐゴシック" pitchFamily="-109" charset="-128"/>
      </a:defRPr>
    </a:lvl6pPr>
    <a:lvl7pPr marL="2743200" algn="l" defTabSz="457200" rtl="0" eaLnBrk="1" latinLnBrk="0" hangingPunct="1">
      <a:defRPr sz="2400" kern="1200">
        <a:solidFill>
          <a:schemeClr val="tx1"/>
        </a:solidFill>
        <a:latin typeface="Arial" pitchFamily="-109" charset="0"/>
        <a:ea typeface="ＭＳ Ｐゴシック" pitchFamily="-109" charset="-128"/>
        <a:cs typeface="ＭＳ Ｐゴシック" pitchFamily="-109" charset="-128"/>
      </a:defRPr>
    </a:lvl7pPr>
    <a:lvl8pPr marL="3200400" algn="l" defTabSz="457200" rtl="0" eaLnBrk="1" latinLnBrk="0" hangingPunct="1">
      <a:defRPr sz="2400" kern="1200">
        <a:solidFill>
          <a:schemeClr val="tx1"/>
        </a:solidFill>
        <a:latin typeface="Arial" pitchFamily="-109" charset="0"/>
        <a:ea typeface="ＭＳ Ｐゴシック" pitchFamily="-109" charset="-128"/>
        <a:cs typeface="ＭＳ Ｐゴシック" pitchFamily="-109" charset="-128"/>
      </a:defRPr>
    </a:lvl8pPr>
    <a:lvl9pPr marL="3657600" algn="l" defTabSz="457200" rtl="0" eaLnBrk="1" latinLnBrk="0" hangingPunct="1">
      <a:defRPr sz="2400" kern="1200">
        <a:solidFill>
          <a:schemeClr val="tx1"/>
        </a:solidFill>
        <a:latin typeface="Arial" pitchFamily="-109" charset="0"/>
        <a:ea typeface="ＭＳ Ｐゴシック" pitchFamily="-109" charset="-128"/>
        <a:cs typeface="ＭＳ Ｐゴシック" pitchFamily="-109"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webPr allowPng="1" organizeInFolders="0" useLongFilenames="0" imgSz="1024x768" encoding="macintosh"/>
  <p:showPr loop="1" showNarration="1">
    <p:kiosk/>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32787"/>
    <p:restoredTop sz="90929"/>
  </p:normalViewPr>
  <p:slideViewPr>
    <p:cSldViewPr>
      <p:cViewPr varScale="1">
        <p:scale>
          <a:sx n="97" d="100"/>
          <a:sy n="97" d="100"/>
        </p:scale>
        <p:origin x="-112" y="-1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121" Type="http://schemas.openxmlformats.org/officeDocument/2006/relationships/slide" Target="slides/slide120.xml"/><Relationship Id="rId133" Type="http://schemas.openxmlformats.org/officeDocument/2006/relationships/slide" Target="slides/slide132.xml"/><Relationship Id="rId178" Type="http://schemas.openxmlformats.org/officeDocument/2006/relationships/printerSettings" Target="printerSettings/printerSettings1.bin"/><Relationship Id="rId60" Type="http://schemas.openxmlformats.org/officeDocument/2006/relationships/slide" Target="slides/slide59.xml"/><Relationship Id="rId70" Type="http://schemas.openxmlformats.org/officeDocument/2006/relationships/slide" Target="slides/slide69.xml"/><Relationship Id="rId94" Type="http://schemas.openxmlformats.org/officeDocument/2006/relationships/slide" Target="slides/slide93.xml"/><Relationship Id="rId7" Type="http://schemas.openxmlformats.org/officeDocument/2006/relationships/slide" Target="slides/slide6.xml"/><Relationship Id="rId74" Type="http://schemas.openxmlformats.org/officeDocument/2006/relationships/slide" Target="slides/slide73.xml"/><Relationship Id="rId102" Type="http://schemas.openxmlformats.org/officeDocument/2006/relationships/slide" Target="slides/slide101.xml"/><Relationship Id="rId25" Type="http://schemas.openxmlformats.org/officeDocument/2006/relationships/slide" Target="slides/slide24.xml"/><Relationship Id="rId169" Type="http://schemas.openxmlformats.org/officeDocument/2006/relationships/slide" Target="slides/slide168.xml"/><Relationship Id="rId106" Type="http://schemas.openxmlformats.org/officeDocument/2006/relationships/slide" Target="slides/slide105.xml"/><Relationship Id="rId122" Type="http://schemas.openxmlformats.org/officeDocument/2006/relationships/slide" Target="slides/slide121.xml"/><Relationship Id="rId116" Type="http://schemas.openxmlformats.org/officeDocument/2006/relationships/slide" Target="slides/slide115.xml"/><Relationship Id="rId119" Type="http://schemas.openxmlformats.org/officeDocument/2006/relationships/slide" Target="slides/slide118.xml"/><Relationship Id="rId96" Type="http://schemas.openxmlformats.org/officeDocument/2006/relationships/slide" Target="slides/slide95.xml"/><Relationship Id="rId10" Type="http://schemas.openxmlformats.org/officeDocument/2006/relationships/slide" Target="slides/slide9.xml"/><Relationship Id="rId138" Type="http://schemas.openxmlformats.org/officeDocument/2006/relationships/slide" Target="slides/slide137.xml"/><Relationship Id="rId50" Type="http://schemas.openxmlformats.org/officeDocument/2006/relationships/slide" Target="slides/slide49.xml"/><Relationship Id="rId118" Type="http://schemas.openxmlformats.org/officeDocument/2006/relationships/slide" Target="slides/slide117.xml"/><Relationship Id="rId128" Type="http://schemas.openxmlformats.org/officeDocument/2006/relationships/slide" Target="slides/slide127.xml"/><Relationship Id="rId180" Type="http://schemas.openxmlformats.org/officeDocument/2006/relationships/viewProps" Target="viewProps.xml"/><Relationship Id="rId17" Type="http://schemas.openxmlformats.org/officeDocument/2006/relationships/slide" Target="slides/slide16.xml"/><Relationship Id="rId181" Type="http://schemas.openxmlformats.org/officeDocument/2006/relationships/theme" Target="theme/theme1.xml"/><Relationship Id="rId107" Type="http://schemas.openxmlformats.org/officeDocument/2006/relationships/slide" Target="slides/slide106.xml"/><Relationship Id="rId71" Type="http://schemas.openxmlformats.org/officeDocument/2006/relationships/slide" Target="slides/slide70.xml"/><Relationship Id="rId142" Type="http://schemas.openxmlformats.org/officeDocument/2006/relationships/slide" Target="slides/slide141.xml"/><Relationship Id="rId160" Type="http://schemas.openxmlformats.org/officeDocument/2006/relationships/slide" Target="slides/slide159.xml"/><Relationship Id="rId4" Type="http://schemas.openxmlformats.org/officeDocument/2006/relationships/slide" Target="slides/slide3.xml"/><Relationship Id="rId28" Type="http://schemas.openxmlformats.org/officeDocument/2006/relationships/slide" Target="slides/slide27.xml"/><Relationship Id="rId89" Type="http://schemas.openxmlformats.org/officeDocument/2006/relationships/slide" Target="slides/slide88.xml"/><Relationship Id="rId114" Type="http://schemas.openxmlformats.org/officeDocument/2006/relationships/slide" Target="slides/slide113.xml"/><Relationship Id="rId88" Type="http://schemas.openxmlformats.org/officeDocument/2006/relationships/slide" Target="slides/slide87.xml"/><Relationship Id="rId82" Type="http://schemas.openxmlformats.org/officeDocument/2006/relationships/slide" Target="slides/slide81.xml"/><Relationship Id="rId124" Type="http://schemas.openxmlformats.org/officeDocument/2006/relationships/slide" Target="slides/slide123.xml"/><Relationship Id="rId69" Type="http://schemas.openxmlformats.org/officeDocument/2006/relationships/slide" Target="slides/slide68.xml"/><Relationship Id="rId148" Type="http://schemas.openxmlformats.org/officeDocument/2006/relationships/slide" Target="slides/slide147.xml"/><Relationship Id="rId147" Type="http://schemas.openxmlformats.org/officeDocument/2006/relationships/slide" Target="slides/slide146.xml"/><Relationship Id="rId38" Type="http://schemas.openxmlformats.org/officeDocument/2006/relationships/slide" Target="slides/slide37.xml"/><Relationship Id="rId159" Type="http://schemas.openxmlformats.org/officeDocument/2006/relationships/slide" Target="slides/slide158.xml"/><Relationship Id="rId176" Type="http://schemas.openxmlformats.org/officeDocument/2006/relationships/slide" Target="slides/slide175.xml"/><Relationship Id="rId20" Type="http://schemas.openxmlformats.org/officeDocument/2006/relationships/slide" Target="slides/slide19.xml"/><Relationship Id="rId2" Type="http://schemas.openxmlformats.org/officeDocument/2006/relationships/slide" Target="slides/slide1.xml"/><Relationship Id="rId140" Type="http://schemas.openxmlformats.org/officeDocument/2006/relationships/slide" Target="slides/slide139.xml"/><Relationship Id="rId144" Type="http://schemas.openxmlformats.org/officeDocument/2006/relationships/slide" Target="slides/slide143.xml"/><Relationship Id="rId72" Type="http://schemas.openxmlformats.org/officeDocument/2006/relationships/slide" Target="slides/slide71.xml"/><Relationship Id="rId35" Type="http://schemas.openxmlformats.org/officeDocument/2006/relationships/slide" Target="slides/slide34.xml"/><Relationship Id="rId75" Type="http://schemas.openxmlformats.org/officeDocument/2006/relationships/slide" Target="slides/slide74.xml"/><Relationship Id="rId80" Type="http://schemas.openxmlformats.org/officeDocument/2006/relationships/slide" Target="slides/slide79.xml"/><Relationship Id="rId31" Type="http://schemas.openxmlformats.org/officeDocument/2006/relationships/slide" Target="slides/slide30.xml"/><Relationship Id="rId62" Type="http://schemas.openxmlformats.org/officeDocument/2006/relationships/slide" Target="slides/slide61.xml"/><Relationship Id="rId79" Type="http://schemas.openxmlformats.org/officeDocument/2006/relationships/slide" Target="slides/slide78.xml"/><Relationship Id="rId97" Type="http://schemas.openxmlformats.org/officeDocument/2006/relationships/slide" Target="slides/slide96.xml"/><Relationship Id="rId111" Type="http://schemas.openxmlformats.org/officeDocument/2006/relationships/slide" Target="slides/slide110.xml"/><Relationship Id="rId98" Type="http://schemas.openxmlformats.org/officeDocument/2006/relationships/slide" Target="slides/slide97.xml"/><Relationship Id="rId152" Type="http://schemas.openxmlformats.org/officeDocument/2006/relationships/slide" Target="slides/slide151.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132" Type="http://schemas.openxmlformats.org/officeDocument/2006/relationships/slide" Target="slides/slide131.xml"/><Relationship Id="rId32" Type="http://schemas.openxmlformats.org/officeDocument/2006/relationships/slide" Target="slides/slide31.xml"/><Relationship Id="rId13" Type="http://schemas.openxmlformats.org/officeDocument/2006/relationships/slide" Target="slides/slide12.xml"/><Relationship Id="rId52" Type="http://schemas.openxmlformats.org/officeDocument/2006/relationships/slide" Target="slides/slide51.xml"/><Relationship Id="rId157" Type="http://schemas.openxmlformats.org/officeDocument/2006/relationships/slide" Target="slides/slide156.xml"/><Relationship Id="rId170" Type="http://schemas.openxmlformats.org/officeDocument/2006/relationships/slide" Target="slides/slide169.xml"/><Relationship Id="rId177" Type="http://schemas.openxmlformats.org/officeDocument/2006/relationships/notesMaster" Target="notesMasters/notesMaster1.xml"/><Relationship Id="rId54" Type="http://schemas.openxmlformats.org/officeDocument/2006/relationships/slide" Target="slides/slide53.xml"/><Relationship Id="rId101" Type="http://schemas.openxmlformats.org/officeDocument/2006/relationships/slide" Target="slides/slide100.xml"/><Relationship Id="rId155" Type="http://schemas.openxmlformats.org/officeDocument/2006/relationships/slide" Target="slides/slide154.xml"/><Relationship Id="rId163" Type="http://schemas.openxmlformats.org/officeDocument/2006/relationships/slide" Target="slides/slide162.xml"/><Relationship Id="rId23" Type="http://schemas.openxmlformats.org/officeDocument/2006/relationships/slide" Target="slides/slide22.xml"/><Relationship Id="rId136" Type="http://schemas.openxmlformats.org/officeDocument/2006/relationships/slide" Target="slides/slide135.xml"/><Relationship Id="rId166" Type="http://schemas.openxmlformats.org/officeDocument/2006/relationships/slide" Target="slides/slide165.xml"/><Relationship Id="rId61" Type="http://schemas.openxmlformats.org/officeDocument/2006/relationships/slide" Target="slides/slide60.xml"/><Relationship Id="rId53" Type="http://schemas.openxmlformats.org/officeDocument/2006/relationships/slide" Target="slides/slide52.xml"/><Relationship Id="rId84" Type="http://schemas.openxmlformats.org/officeDocument/2006/relationships/slide" Target="slides/slide83.xml"/><Relationship Id="rId146" Type="http://schemas.openxmlformats.org/officeDocument/2006/relationships/slide" Target="slides/slide145.xml"/><Relationship Id="rId30" Type="http://schemas.openxmlformats.org/officeDocument/2006/relationships/slide" Target="slides/slide29.xml"/><Relationship Id="rId29" Type="http://schemas.openxmlformats.org/officeDocument/2006/relationships/slide" Target="slides/slide28.xml"/><Relationship Id="rId83" Type="http://schemas.openxmlformats.org/officeDocument/2006/relationships/slide" Target="slides/slide82.xml"/><Relationship Id="rId171" Type="http://schemas.openxmlformats.org/officeDocument/2006/relationships/slide" Target="slides/slide170.xml"/><Relationship Id="rId173" Type="http://schemas.openxmlformats.org/officeDocument/2006/relationships/slide" Target="slides/slide172.xml"/><Relationship Id="rId41" Type="http://schemas.openxmlformats.org/officeDocument/2006/relationships/slide" Target="slides/slide40.xml"/><Relationship Id="rId5" Type="http://schemas.openxmlformats.org/officeDocument/2006/relationships/slide" Target="slides/slide4.xml"/><Relationship Id="rId172" Type="http://schemas.openxmlformats.org/officeDocument/2006/relationships/slide" Target="slides/slide171.xml"/><Relationship Id="rId22" Type="http://schemas.openxmlformats.org/officeDocument/2006/relationships/slide" Target="slides/slide21.xml"/><Relationship Id="rId95" Type="http://schemas.openxmlformats.org/officeDocument/2006/relationships/slide" Target="slides/slide94.xml"/><Relationship Id="rId39" Type="http://schemas.openxmlformats.org/officeDocument/2006/relationships/slide" Target="slides/slide38.xml"/><Relationship Id="rId43" Type="http://schemas.openxmlformats.org/officeDocument/2006/relationships/slide" Target="slides/slide42.xml"/><Relationship Id="rId179" Type="http://schemas.openxmlformats.org/officeDocument/2006/relationships/presProps" Target="presProps.xml"/><Relationship Id="rId104" Type="http://schemas.openxmlformats.org/officeDocument/2006/relationships/slide" Target="slides/slide103.xml"/><Relationship Id="rId130" Type="http://schemas.openxmlformats.org/officeDocument/2006/relationships/slide" Target="slides/slide129.xml"/><Relationship Id="rId165" Type="http://schemas.openxmlformats.org/officeDocument/2006/relationships/slide" Target="slides/slide164.xml"/><Relationship Id="rId156" Type="http://schemas.openxmlformats.org/officeDocument/2006/relationships/slide" Target="slides/slide155.xml"/><Relationship Id="rId90" Type="http://schemas.openxmlformats.org/officeDocument/2006/relationships/slide" Target="slides/slide89.xml"/><Relationship Id="rId153" Type="http://schemas.openxmlformats.org/officeDocument/2006/relationships/slide" Target="slides/slide152.xml"/><Relationship Id="rId77" Type="http://schemas.openxmlformats.org/officeDocument/2006/relationships/slide" Target="slides/slide76.xml"/><Relationship Id="rId63" Type="http://schemas.openxmlformats.org/officeDocument/2006/relationships/slide" Target="slides/slide62.xml"/><Relationship Id="rId85" Type="http://schemas.openxmlformats.org/officeDocument/2006/relationships/slide" Target="slides/slide84.xml"/><Relationship Id="rId105" Type="http://schemas.openxmlformats.org/officeDocument/2006/relationships/slide" Target="slides/slide104.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99" Type="http://schemas.openxmlformats.org/officeDocument/2006/relationships/slide" Target="slides/slide98.xml"/><Relationship Id="rId14" Type="http://schemas.openxmlformats.org/officeDocument/2006/relationships/slide" Target="slides/slide13.xml"/><Relationship Id="rId103" Type="http://schemas.openxmlformats.org/officeDocument/2006/relationships/slide" Target="slides/slide102.xml"/><Relationship Id="rId127" Type="http://schemas.openxmlformats.org/officeDocument/2006/relationships/slide" Target="slides/slide126.xml"/><Relationship Id="rId158" Type="http://schemas.openxmlformats.org/officeDocument/2006/relationships/slide" Target="slides/slide157.xml"/><Relationship Id="rId92" Type="http://schemas.openxmlformats.org/officeDocument/2006/relationships/slide" Target="slides/slide91.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slide" Target="slides/slide72.xml"/><Relationship Id="rId150" Type="http://schemas.openxmlformats.org/officeDocument/2006/relationships/slide" Target="slides/slide149.xml"/><Relationship Id="rId145" Type="http://schemas.openxmlformats.org/officeDocument/2006/relationships/slide" Target="slides/slide144.xml"/><Relationship Id="rId161" Type="http://schemas.openxmlformats.org/officeDocument/2006/relationships/slide" Target="slides/slide160.xml"/><Relationship Id="rId87" Type="http://schemas.openxmlformats.org/officeDocument/2006/relationships/slide" Target="slides/slide86.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17" Type="http://schemas.openxmlformats.org/officeDocument/2006/relationships/slide" Target="slides/slide116.xml"/><Relationship Id="rId129" Type="http://schemas.openxmlformats.org/officeDocument/2006/relationships/slide" Target="slides/slide128.xml"/><Relationship Id="rId134" Type="http://schemas.openxmlformats.org/officeDocument/2006/relationships/slide" Target="slides/slide133.xml"/><Relationship Id="rId149" Type="http://schemas.openxmlformats.org/officeDocument/2006/relationships/slide" Target="slides/slide148.xml"/><Relationship Id="rId112" Type="http://schemas.openxmlformats.org/officeDocument/2006/relationships/slide" Target="slides/slide111.xml"/><Relationship Id="rId182" Type="http://schemas.openxmlformats.org/officeDocument/2006/relationships/tableStyles" Target="tableStyles.xml"/><Relationship Id="rId19" Type="http://schemas.openxmlformats.org/officeDocument/2006/relationships/slide" Target="slides/slide18.xml"/><Relationship Id="rId120" Type="http://schemas.openxmlformats.org/officeDocument/2006/relationships/slide" Target="slides/slide119.xml"/><Relationship Id="rId126" Type="http://schemas.openxmlformats.org/officeDocument/2006/relationships/slide" Target="slides/slide125.xml"/><Relationship Id="rId57" Type="http://schemas.openxmlformats.org/officeDocument/2006/relationships/slide" Target="slides/slide56.xml"/><Relationship Id="rId109" Type="http://schemas.openxmlformats.org/officeDocument/2006/relationships/slide" Target="slides/slide108.xml"/><Relationship Id="rId46" Type="http://schemas.openxmlformats.org/officeDocument/2006/relationships/slide" Target="slides/slide45.xml"/><Relationship Id="rId86" Type="http://schemas.openxmlformats.org/officeDocument/2006/relationships/slide" Target="slides/slide85.xml"/><Relationship Id="rId59" Type="http://schemas.openxmlformats.org/officeDocument/2006/relationships/slide" Target="slides/slide58.xml"/><Relationship Id="rId51" Type="http://schemas.openxmlformats.org/officeDocument/2006/relationships/slide" Target="slides/slide50.xml"/><Relationship Id="rId66" Type="http://schemas.openxmlformats.org/officeDocument/2006/relationships/slide" Target="slides/slide65.xml"/><Relationship Id="rId55" Type="http://schemas.openxmlformats.org/officeDocument/2006/relationships/slide" Target="slides/slide54.xml"/><Relationship Id="rId34" Type="http://schemas.openxmlformats.org/officeDocument/2006/relationships/slide" Target="slides/slide33.xml"/><Relationship Id="rId81" Type="http://schemas.openxmlformats.org/officeDocument/2006/relationships/slide" Target="slides/slide80.xml"/><Relationship Id="rId40" Type="http://schemas.openxmlformats.org/officeDocument/2006/relationships/slide" Target="slides/slide39.xml"/><Relationship Id="rId135" Type="http://schemas.openxmlformats.org/officeDocument/2006/relationships/slide" Target="slides/slide134.xml"/><Relationship Id="rId36" Type="http://schemas.openxmlformats.org/officeDocument/2006/relationships/slide" Target="slides/slide35.xml"/><Relationship Id="rId125" Type="http://schemas.openxmlformats.org/officeDocument/2006/relationships/slide" Target="slides/slide124.xml"/><Relationship Id="rId139" Type="http://schemas.openxmlformats.org/officeDocument/2006/relationships/slide" Target="slides/slide138.xml"/><Relationship Id="rId76" Type="http://schemas.openxmlformats.org/officeDocument/2006/relationships/slide" Target="slides/slide75.xml"/><Relationship Id="rId8" Type="http://schemas.openxmlformats.org/officeDocument/2006/relationships/slide" Target="slides/slide7.xml"/><Relationship Id="rId65" Type="http://schemas.openxmlformats.org/officeDocument/2006/relationships/slide" Target="slides/slide64.xml"/><Relationship Id="rId67" Type="http://schemas.openxmlformats.org/officeDocument/2006/relationships/slide" Target="slides/slide66.xml"/><Relationship Id="rId37" Type="http://schemas.openxmlformats.org/officeDocument/2006/relationships/slide" Target="slides/slide36.xml"/><Relationship Id="rId141" Type="http://schemas.openxmlformats.org/officeDocument/2006/relationships/slide" Target="slides/slide140.xml"/><Relationship Id="rId174" Type="http://schemas.openxmlformats.org/officeDocument/2006/relationships/slide" Target="slides/slide173.xml"/><Relationship Id="rId110" Type="http://schemas.openxmlformats.org/officeDocument/2006/relationships/slide" Target="slides/slide109.xml"/><Relationship Id="rId113" Type="http://schemas.openxmlformats.org/officeDocument/2006/relationships/slide" Target="slides/slide112.xml"/><Relationship Id="rId12" Type="http://schemas.openxmlformats.org/officeDocument/2006/relationships/slide" Target="slides/slide11.xml"/><Relationship Id="rId164" Type="http://schemas.openxmlformats.org/officeDocument/2006/relationships/slide" Target="slides/slide163.xml"/><Relationship Id="rId108" Type="http://schemas.openxmlformats.org/officeDocument/2006/relationships/slide" Target="slides/slide107.xml"/><Relationship Id="rId137" Type="http://schemas.openxmlformats.org/officeDocument/2006/relationships/slide" Target="slides/slide136.xml"/><Relationship Id="rId3" Type="http://schemas.openxmlformats.org/officeDocument/2006/relationships/slide" Target="slides/slide2.xml"/><Relationship Id="rId123" Type="http://schemas.openxmlformats.org/officeDocument/2006/relationships/slide" Target="slides/slide122.xml"/><Relationship Id="rId151" Type="http://schemas.openxmlformats.org/officeDocument/2006/relationships/slide" Target="slides/slide150.xml"/><Relationship Id="rId26" Type="http://schemas.openxmlformats.org/officeDocument/2006/relationships/slide" Target="slides/slide25.xml"/><Relationship Id="rId100" Type="http://schemas.openxmlformats.org/officeDocument/2006/relationships/slide" Target="slides/slide99.xml"/><Relationship Id="rId11" Type="http://schemas.openxmlformats.org/officeDocument/2006/relationships/slide" Target="slides/slide10.xml"/><Relationship Id="rId143" Type="http://schemas.openxmlformats.org/officeDocument/2006/relationships/slide" Target="slides/slide142.xml"/><Relationship Id="rId68" Type="http://schemas.openxmlformats.org/officeDocument/2006/relationships/slide" Target="slides/slide67.xml"/><Relationship Id="rId115" Type="http://schemas.openxmlformats.org/officeDocument/2006/relationships/slide" Target="slides/slide114.xml"/><Relationship Id="rId16" Type="http://schemas.openxmlformats.org/officeDocument/2006/relationships/slide" Target="slides/slide15.xml"/><Relationship Id="rId33" Type="http://schemas.openxmlformats.org/officeDocument/2006/relationships/slide" Target="slides/slide32.xml"/><Relationship Id="rId91" Type="http://schemas.openxmlformats.org/officeDocument/2006/relationships/slide" Target="slides/slide90.xml"/><Relationship Id="rId93" Type="http://schemas.openxmlformats.org/officeDocument/2006/relationships/slide" Target="slides/slide92.xml"/><Relationship Id="rId131" Type="http://schemas.openxmlformats.org/officeDocument/2006/relationships/slide" Target="slides/slide130.xml"/><Relationship Id="rId162" Type="http://schemas.openxmlformats.org/officeDocument/2006/relationships/slide" Target="slides/slide161.xml"/><Relationship Id="rId78" Type="http://schemas.openxmlformats.org/officeDocument/2006/relationships/slide" Target="slides/slide77.xml"/><Relationship Id="rId15" Type="http://schemas.openxmlformats.org/officeDocument/2006/relationships/slide" Target="slides/slide14.xml"/><Relationship Id="rId154" Type="http://schemas.openxmlformats.org/officeDocument/2006/relationships/slide" Target="slides/slide153.xml"/><Relationship Id="rId167" Type="http://schemas.openxmlformats.org/officeDocument/2006/relationships/slide" Target="slides/slide166.xml"/><Relationship Id="rId168" Type="http://schemas.openxmlformats.org/officeDocument/2006/relationships/slide" Target="slides/slide167.xml"/><Relationship Id="rId175" Type="http://schemas.openxmlformats.org/officeDocument/2006/relationships/slide" Target="slides/slide174.xml"/><Relationship Id="rId21"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832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8330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833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33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833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968B35CE-EB67-B64C-9F51-CC6E8B26777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09" charset="0"/>
        <a:ea typeface="ＭＳ Ｐゴシック" pitchFamily="-109" charset="-128"/>
        <a:cs typeface="ＭＳ Ｐゴシック" pitchFamily="-109" charset="-128"/>
      </a:defRPr>
    </a:lvl1pPr>
    <a:lvl2pPr marL="457200" algn="l" rtl="0" fontAlgn="base">
      <a:spcBef>
        <a:spcPct val="30000"/>
      </a:spcBef>
      <a:spcAft>
        <a:spcPct val="0"/>
      </a:spcAft>
      <a:defRPr sz="1200" kern="1200">
        <a:solidFill>
          <a:schemeClr val="tx1"/>
        </a:solidFill>
        <a:latin typeface="Arial" pitchFamily="-109" charset="0"/>
        <a:ea typeface="ＭＳ Ｐゴシック" pitchFamily="-109" charset="-128"/>
        <a:cs typeface="+mn-cs"/>
      </a:defRPr>
    </a:lvl2pPr>
    <a:lvl3pPr marL="914400" algn="l" rtl="0" fontAlgn="base">
      <a:spcBef>
        <a:spcPct val="30000"/>
      </a:spcBef>
      <a:spcAft>
        <a:spcPct val="0"/>
      </a:spcAft>
      <a:defRPr sz="1200" kern="1200">
        <a:solidFill>
          <a:schemeClr val="tx1"/>
        </a:solidFill>
        <a:latin typeface="Arial" pitchFamily="-109" charset="0"/>
        <a:ea typeface="ＭＳ Ｐゴシック" pitchFamily="-109" charset="-128"/>
        <a:cs typeface="+mn-cs"/>
      </a:defRPr>
    </a:lvl3pPr>
    <a:lvl4pPr marL="1371600" algn="l" rtl="0" fontAlgn="base">
      <a:spcBef>
        <a:spcPct val="30000"/>
      </a:spcBef>
      <a:spcAft>
        <a:spcPct val="0"/>
      </a:spcAft>
      <a:defRPr sz="1200" kern="1200">
        <a:solidFill>
          <a:schemeClr val="tx1"/>
        </a:solidFill>
        <a:latin typeface="Arial" pitchFamily="-109" charset="0"/>
        <a:ea typeface="ＭＳ Ｐゴシック" pitchFamily="-109" charset="-128"/>
        <a:cs typeface="+mn-cs"/>
      </a:defRPr>
    </a:lvl4pPr>
    <a:lvl5pPr marL="1828800" algn="l" rtl="0" fontAlgn="base">
      <a:spcBef>
        <a:spcPct val="30000"/>
      </a:spcBef>
      <a:spcAft>
        <a:spcPct val="0"/>
      </a:spcAft>
      <a:defRPr sz="1200" kern="1200">
        <a:solidFill>
          <a:schemeClr val="tx1"/>
        </a:solidFill>
        <a:latin typeface="Arial"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79F2C2-B808-7D49-90A8-06F20E710F02}" type="slidenum">
              <a:rPr lang="en-US"/>
              <a:pPr/>
              <a:t>1</a:t>
            </a:fld>
            <a:endParaRPr lang="en-US"/>
          </a:p>
        </p:txBody>
      </p:sp>
      <p:sp>
        <p:nvSpPr>
          <p:cNvPr id="184322" name="Rectangle 2"/>
          <p:cNvSpPr>
            <a:spLocks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A328E4-0976-804F-8066-4F718AC918F5}" type="slidenum">
              <a:rPr lang="en-US"/>
              <a:pPr/>
              <a:t>10</a:t>
            </a:fld>
            <a:endParaRPr lang="en-US"/>
          </a:p>
        </p:txBody>
      </p:sp>
      <p:sp>
        <p:nvSpPr>
          <p:cNvPr id="193538" name="Rectangle 2"/>
          <p:cNvSpPr>
            <a:spLocks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FF9605-0DC1-B645-A14B-114EFC4149E4}" type="slidenum">
              <a:rPr lang="en-US"/>
              <a:pPr/>
              <a:t>11</a:t>
            </a:fld>
            <a:endParaRPr lang="en-US"/>
          </a:p>
        </p:txBody>
      </p:sp>
      <p:sp>
        <p:nvSpPr>
          <p:cNvPr id="194562" name="Rectangle 2"/>
          <p:cNvSpPr>
            <a:spLocks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2F688F-3468-B349-8662-8D51AE2B6C59}" type="slidenum">
              <a:rPr lang="en-US"/>
              <a:pPr/>
              <a:t>12</a:t>
            </a:fld>
            <a:endParaRPr lang="en-US"/>
          </a:p>
        </p:txBody>
      </p:sp>
      <p:sp>
        <p:nvSpPr>
          <p:cNvPr id="195586" name="Rectangle 2"/>
          <p:cNvSpPr>
            <a:spLocks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1EA157-807A-FA43-BA61-A75BFF12A075}" type="slidenum">
              <a:rPr lang="en-US"/>
              <a:pPr/>
              <a:t>13</a:t>
            </a:fld>
            <a:endParaRPr lang="en-US"/>
          </a:p>
        </p:txBody>
      </p:sp>
      <p:sp>
        <p:nvSpPr>
          <p:cNvPr id="196610" name="Rectangle 2"/>
          <p:cNvSpPr>
            <a:spLocks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373853-8681-1F46-9147-E9C9189333E5}" type="slidenum">
              <a:rPr lang="en-US"/>
              <a:pPr/>
              <a:t>14</a:t>
            </a:fld>
            <a:endParaRPr lang="en-US"/>
          </a:p>
        </p:txBody>
      </p:sp>
      <p:sp>
        <p:nvSpPr>
          <p:cNvPr id="197634" name="Rectangle 2"/>
          <p:cNvSpPr>
            <a:spLocks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EBA928-7C41-224F-BAA7-669806A583E2}" type="slidenum">
              <a:rPr lang="en-US"/>
              <a:pPr/>
              <a:t>15</a:t>
            </a:fld>
            <a:endParaRPr lang="en-US"/>
          </a:p>
        </p:txBody>
      </p:sp>
      <p:sp>
        <p:nvSpPr>
          <p:cNvPr id="198658" name="Rectangle 2"/>
          <p:cNvSpPr>
            <a:spLocks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9244BE-3901-6541-B778-4F6A7F5DECDA}" type="slidenum">
              <a:rPr lang="en-US"/>
              <a:pPr/>
              <a:t>16</a:t>
            </a:fld>
            <a:endParaRPr lang="en-US"/>
          </a:p>
        </p:txBody>
      </p:sp>
      <p:sp>
        <p:nvSpPr>
          <p:cNvPr id="199682" name="Rectangle 2"/>
          <p:cNvSpPr>
            <a:spLocks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D4CC64-3E82-6646-98B9-D8BB5EDA305E}" type="slidenum">
              <a:rPr lang="en-US"/>
              <a:pPr/>
              <a:t>17</a:t>
            </a:fld>
            <a:endParaRPr lang="en-US"/>
          </a:p>
        </p:txBody>
      </p:sp>
      <p:sp>
        <p:nvSpPr>
          <p:cNvPr id="200706" name="Rectangle 2"/>
          <p:cNvSpPr>
            <a:spLocks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15F1BF-E360-904E-B18D-441AA9159E74}" type="slidenum">
              <a:rPr lang="en-US"/>
              <a:pPr/>
              <a:t>18</a:t>
            </a:fld>
            <a:endParaRPr lang="en-US"/>
          </a:p>
        </p:txBody>
      </p:sp>
      <p:sp>
        <p:nvSpPr>
          <p:cNvPr id="201730" name="Rectangle 2"/>
          <p:cNvSpPr>
            <a:spLocks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6C8A5B-A41F-1741-98B3-151261991933}" type="slidenum">
              <a:rPr lang="en-US"/>
              <a:pPr/>
              <a:t>19</a:t>
            </a:fld>
            <a:endParaRPr lang="en-US"/>
          </a:p>
        </p:txBody>
      </p:sp>
      <p:sp>
        <p:nvSpPr>
          <p:cNvPr id="202754" name="Rectangle 2"/>
          <p:cNvSpPr>
            <a:spLocks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5C5A30-FD2D-BE4A-85E4-487ACB2CE385}" type="slidenum">
              <a:rPr lang="en-US"/>
              <a:pPr/>
              <a:t>2</a:t>
            </a:fld>
            <a:endParaRPr lang="en-US"/>
          </a:p>
        </p:txBody>
      </p:sp>
      <p:sp>
        <p:nvSpPr>
          <p:cNvPr id="185346" name="Rectangle 2"/>
          <p:cNvSpPr>
            <a:spLocks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D49D47-52CE-134D-9FB1-B79EC582BFAD}" type="slidenum">
              <a:rPr lang="en-US"/>
              <a:pPr/>
              <a:t>20</a:t>
            </a:fld>
            <a:endParaRPr lang="en-US"/>
          </a:p>
        </p:txBody>
      </p:sp>
      <p:sp>
        <p:nvSpPr>
          <p:cNvPr id="203778" name="Rectangle 2"/>
          <p:cNvSpPr>
            <a:spLocks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A6034F-E50D-1349-8BD9-04B3480BE331}" type="slidenum">
              <a:rPr lang="en-US"/>
              <a:pPr/>
              <a:t>21</a:t>
            </a:fld>
            <a:endParaRPr lang="en-US"/>
          </a:p>
        </p:txBody>
      </p:sp>
      <p:sp>
        <p:nvSpPr>
          <p:cNvPr id="204802" name="Rectangle 2"/>
          <p:cNvSpPr>
            <a:spLocks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06E8A2-D167-7F4D-9105-CF60D33C852E}" type="slidenum">
              <a:rPr lang="en-US"/>
              <a:pPr/>
              <a:t>22</a:t>
            </a:fld>
            <a:endParaRPr lang="en-US"/>
          </a:p>
        </p:txBody>
      </p:sp>
      <p:sp>
        <p:nvSpPr>
          <p:cNvPr id="205826" name="Rectangle 2"/>
          <p:cNvSpPr>
            <a:spLocks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230A32-E8AC-FB40-80AD-3056799CA443}" type="slidenum">
              <a:rPr lang="en-US"/>
              <a:pPr/>
              <a:t>23</a:t>
            </a:fld>
            <a:endParaRPr lang="en-US"/>
          </a:p>
        </p:txBody>
      </p:sp>
      <p:sp>
        <p:nvSpPr>
          <p:cNvPr id="206850" name="Rectangle 2"/>
          <p:cNvSpPr>
            <a:spLocks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11BFE3-E607-4F47-8FBE-ED9FB75000B6}" type="slidenum">
              <a:rPr lang="en-US"/>
              <a:pPr/>
              <a:t>24</a:t>
            </a:fld>
            <a:endParaRPr lang="en-US"/>
          </a:p>
        </p:txBody>
      </p:sp>
      <p:sp>
        <p:nvSpPr>
          <p:cNvPr id="207874" name="Rectangle 2"/>
          <p:cNvSpPr>
            <a:spLocks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1718F5-5667-7F47-B924-27A8DAC3A02B}" type="slidenum">
              <a:rPr lang="en-US"/>
              <a:pPr/>
              <a:t>25</a:t>
            </a:fld>
            <a:endParaRPr lang="en-US"/>
          </a:p>
        </p:txBody>
      </p:sp>
      <p:sp>
        <p:nvSpPr>
          <p:cNvPr id="208898" name="Rectangle 2"/>
          <p:cNvSpPr>
            <a:spLocks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BCF343-3821-3D41-887A-A98535DAC234}" type="slidenum">
              <a:rPr lang="en-US"/>
              <a:pPr/>
              <a:t>26</a:t>
            </a:fld>
            <a:endParaRPr lang="en-US"/>
          </a:p>
        </p:txBody>
      </p:sp>
      <p:sp>
        <p:nvSpPr>
          <p:cNvPr id="209922" name="Rectangle 2"/>
          <p:cNvSpPr>
            <a:spLocks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51E152-645A-D94D-928C-E54D7E369AB5}" type="slidenum">
              <a:rPr lang="en-US"/>
              <a:pPr/>
              <a:t>27</a:t>
            </a:fld>
            <a:endParaRPr lang="en-US"/>
          </a:p>
        </p:txBody>
      </p:sp>
      <p:sp>
        <p:nvSpPr>
          <p:cNvPr id="210946" name="Rectangle 2"/>
          <p:cNvSpPr>
            <a:spLocks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F6F25D-6CA8-9B40-BDF9-FC1593AD7D9B}" type="slidenum">
              <a:rPr lang="en-US"/>
              <a:pPr/>
              <a:t>28</a:t>
            </a:fld>
            <a:endParaRPr lang="en-US"/>
          </a:p>
        </p:txBody>
      </p:sp>
      <p:sp>
        <p:nvSpPr>
          <p:cNvPr id="211970" name="Rectangle 2"/>
          <p:cNvSpPr>
            <a:spLocks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EE8B45-BB4E-AC4C-88DE-E100C24D2EA7}" type="slidenum">
              <a:rPr lang="en-US"/>
              <a:pPr/>
              <a:t>29</a:t>
            </a:fld>
            <a:endParaRPr lang="en-US"/>
          </a:p>
        </p:txBody>
      </p:sp>
      <p:sp>
        <p:nvSpPr>
          <p:cNvPr id="212994" name="Rectangle 2"/>
          <p:cNvSpPr>
            <a:spLocks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EBFDCB-75E7-2A4F-89DB-825D95EA15BB}" type="slidenum">
              <a:rPr lang="en-US"/>
              <a:pPr/>
              <a:t>3</a:t>
            </a:fld>
            <a:endParaRPr lang="en-US"/>
          </a:p>
        </p:txBody>
      </p:sp>
      <p:sp>
        <p:nvSpPr>
          <p:cNvPr id="186370" name="Rectangle 2"/>
          <p:cNvSpPr>
            <a:spLocks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7F165A-D9B9-DF4A-A0C4-DBD6F965A8F7}" type="slidenum">
              <a:rPr lang="en-US"/>
              <a:pPr/>
              <a:t>30</a:t>
            </a:fld>
            <a:endParaRPr lang="en-US"/>
          </a:p>
        </p:txBody>
      </p:sp>
      <p:sp>
        <p:nvSpPr>
          <p:cNvPr id="214018" name="Rectangle 2"/>
          <p:cNvSpPr>
            <a:spLocks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0C934D-EF45-2745-8A7B-1B9C80B6B5CA}" type="slidenum">
              <a:rPr lang="en-US"/>
              <a:pPr/>
              <a:t>31</a:t>
            </a:fld>
            <a:endParaRPr lang="en-US"/>
          </a:p>
        </p:txBody>
      </p:sp>
      <p:sp>
        <p:nvSpPr>
          <p:cNvPr id="215042" name="Rectangle 2"/>
          <p:cNvSpPr>
            <a:spLocks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CD7270-B465-7643-8B0D-FA9FABC460FA}" type="slidenum">
              <a:rPr lang="en-US"/>
              <a:pPr/>
              <a:t>32</a:t>
            </a:fld>
            <a:endParaRPr lang="en-US"/>
          </a:p>
        </p:txBody>
      </p:sp>
      <p:sp>
        <p:nvSpPr>
          <p:cNvPr id="216066" name="Rectangle 2"/>
          <p:cNvSpPr>
            <a:spLocks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A0CE3E-BA7B-CF42-B1D1-826197414056}" type="slidenum">
              <a:rPr lang="en-US"/>
              <a:pPr/>
              <a:t>33</a:t>
            </a:fld>
            <a:endParaRPr lang="en-US"/>
          </a:p>
        </p:txBody>
      </p:sp>
      <p:sp>
        <p:nvSpPr>
          <p:cNvPr id="217090" name="Rectangle 2"/>
          <p:cNvSpPr>
            <a:spLocks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A68883-63AB-AE47-BDCC-55ABDACAA0FF}" type="slidenum">
              <a:rPr lang="en-US"/>
              <a:pPr/>
              <a:t>34</a:t>
            </a:fld>
            <a:endParaRPr lang="en-US"/>
          </a:p>
        </p:txBody>
      </p:sp>
      <p:sp>
        <p:nvSpPr>
          <p:cNvPr id="218114" name="Rectangle 2"/>
          <p:cNvSpPr>
            <a:spLocks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F260D6-2530-4B4E-BA29-BC50B4E9F7E9}" type="slidenum">
              <a:rPr lang="en-US"/>
              <a:pPr/>
              <a:t>35</a:t>
            </a:fld>
            <a:endParaRPr lang="en-US"/>
          </a:p>
        </p:txBody>
      </p:sp>
      <p:sp>
        <p:nvSpPr>
          <p:cNvPr id="219138" name="Rectangle 2"/>
          <p:cNvSpPr>
            <a:spLocks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2CE701-2863-DD4C-A1DB-B54EC4D7DA60}" type="slidenum">
              <a:rPr lang="en-US"/>
              <a:pPr/>
              <a:t>36</a:t>
            </a:fld>
            <a:endParaRPr lang="en-US"/>
          </a:p>
        </p:txBody>
      </p:sp>
      <p:sp>
        <p:nvSpPr>
          <p:cNvPr id="220162" name="Rectangle 2"/>
          <p:cNvSpPr>
            <a:spLocks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E72A77-093C-D444-94D1-48A8B276CF32}" type="slidenum">
              <a:rPr lang="en-US"/>
              <a:pPr/>
              <a:t>37</a:t>
            </a:fld>
            <a:endParaRPr lang="en-US"/>
          </a:p>
        </p:txBody>
      </p:sp>
      <p:sp>
        <p:nvSpPr>
          <p:cNvPr id="221186" name="Rectangle 2"/>
          <p:cNvSpPr>
            <a:spLocks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BA3A00-C831-4D47-9E84-A155B882043D}" type="slidenum">
              <a:rPr lang="en-US"/>
              <a:pPr/>
              <a:t>38</a:t>
            </a:fld>
            <a:endParaRPr lang="en-US"/>
          </a:p>
        </p:txBody>
      </p:sp>
      <p:sp>
        <p:nvSpPr>
          <p:cNvPr id="222210" name="Rectangle 2"/>
          <p:cNvSpPr>
            <a:spLocks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62473D-743D-3E41-A69B-8DE73896CF01}" type="slidenum">
              <a:rPr lang="en-US"/>
              <a:pPr/>
              <a:t>39</a:t>
            </a:fld>
            <a:endParaRPr lang="en-US"/>
          </a:p>
        </p:txBody>
      </p:sp>
      <p:sp>
        <p:nvSpPr>
          <p:cNvPr id="223234" name="Rectangle 2"/>
          <p:cNvSpPr>
            <a:spLocks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C79EE9-CCA5-6748-9521-6F3875CF05CE}" type="slidenum">
              <a:rPr lang="en-US"/>
              <a:pPr/>
              <a:t>4</a:t>
            </a:fld>
            <a:endParaRPr lang="en-US"/>
          </a:p>
        </p:txBody>
      </p:sp>
      <p:sp>
        <p:nvSpPr>
          <p:cNvPr id="187394" name="Rectangle 2"/>
          <p:cNvSpPr>
            <a:spLocks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7961E1-B695-CA46-BD1C-D98C46A6C0FB}" type="slidenum">
              <a:rPr lang="en-US"/>
              <a:pPr/>
              <a:t>40</a:t>
            </a:fld>
            <a:endParaRPr lang="en-US"/>
          </a:p>
        </p:txBody>
      </p:sp>
      <p:sp>
        <p:nvSpPr>
          <p:cNvPr id="224258" name="Rectangle 2"/>
          <p:cNvSpPr>
            <a:spLocks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6A24A0-799A-3A48-AC0E-458AB84C5BC2}" type="slidenum">
              <a:rPr lang="en-US"/>
              <a:pPr/>
              <a:t>41</a:t>
            </a:fld>
            <a:endParaRPr lang="en-US"/>
          </a:p>
        </p:txBody>
      </p:sp>
      <p:sp>
        <p:nvSpPr>
          <p:cNvPr id="225282" name="Rectangle 2"/>
          <p:cNvSpPr>
            <a:spLocks noChangeArrowheads="1" noTextEdit="1"/>
          </p:cNvSpPr>
          <p:nvPr>
            <p:ph type="sldImg"/>
          </p:nvPr>
        </p:nvSpPr>
        <p:spPr>
          <a:ln/>
        </p:spPr>
      </p:sp>
      <p:sp>
        <p:nvSpPr>
          <p:cNvPr id="225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3AB0D5-EF87-B643-9B58-E5F74C117B66}" type="slidenum">
              <a:rPr lang="en-US"/>
              <a:pPr/>
              <a:t>42</a:t>
            </a:fld>
            <a:endParaRPr lang="en-US"/>
          </a:p>
        </p:txBody>
      </p:sp>
      <p:sp>
        <p:nvSpPr>
          <p:cNvPr id="226306" name="Rectangle 2"/>
          <p:cNvSpPr>
            <a:spLocks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75D4E7-6866-2442-B7A2-104B39A6D639}" type="slidenum">
              <a:rPr lang="en-US"/>
              <a:pPr/>
              <a:t>43</a:t>
            </a:fld>
            <a:endParaRPr lang="en-US"/>
          </a:p>
        </p:txBody>
      </p:sp>
      <p:sp>
        <p:nvSpPr>
          <p:cNvPr id="227330" name="Rectangle 2"/>
          <p:cNvSpPr>
            <a:spLocks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689E3E-5788-BC49-81ED-2E90D0C5FA5D}" type="slidenum">
              <a:rPr lang="en-US"/>
              <a:pPr/>
              <a:t>44</a:t>
            </a:fld>
            <a:endParaRPr lang="en-US"/>
          </a:p>
        </p:txBody>
      </p:sp>
      <p:sp>
        <p:nvSpPr>
          <p:cNvPr id="228354" name="Rectangle 2"/>
          <p:cNvSpPr>
            <a:spLocks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A5262F-D3E6-D442-9AC1-45D513304AE5}" type="slidenum">
              <a:rPr lang="en-US"/>
              <a:pPr/>
              <a:t>45</a:t>
            </a:fld>
            <a:endParaRPr lang="en-US"/>
          </a:p>
        </p:txBody>
      </p:sp>
      <p:sp>
        <p:nvSpPr>
          <p:cNvPr id="229378" name="Rectangle 2"/>
          <p:cNvSpPr>
            <a:spLocks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0F611-38C7-8F46-948D-76A41F146647}" type="slidenum">
              <a:rPr lang="en-US"/>
              <a:pPr/>
              <a:t>46</a:t>
            </a:fld>
            <a:endParaRPr lang="en-US"/>
          </a:p>
        </p:txBody>
      </p:sp>
      <p:sp>
        <p:nvSpPr>
          <p:cNvPr id="230402" name="Rectangle 2"/>
          <p:cNvSpPr>
            <a:spLocks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B23AD2-C83B-224F-8E9E-B36B365192F3}" type="slidenum">
              <a:rPr lang="en-US"/>
              <a:pPr/>
              <a:t>47</a:t>
            </a:fld>
            <a:endParaRPr lang="en-US"/>
          </a:p>
        </p:txBody>
      </p:sp>
      <p:sp>
        <p:nvSpPr>
          <p:cNvPr id="231426" name="Rectangle 2"/>
          <p:cNvSpPr>
            <a:spLocks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182604-A09D-0F4E-9DD9-BD3F3C49B8B9}" type="slidenum">
              <a:rPr lang="en-US"/>
              <a:pPr/>
              <a:t>48</a:t>
            </a:fld>
            <a:endParaRPr lang="en-US"/>
          </a:p>
        </p:txBody>
      </p:sp>
      <p:sp>
        <p:nvSpPr>
          <p:cNvPr id="232450" name="Rectangle 2"/>
          <p:cNvSpPr>
            <a:spLocks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7A5004-0CBA-D04E-B742-B2369E4446CD}" type="slidenum">
              <a:rPr lang="en-US"/>
              <a:pPr/>
              <a:t>49</a:t>
            </a:fld>
            <a:endParaRPr lang="en-US"/>
          </a:p>
        </p:txBody>
      </p:sp>
      <p:sp>
        <p:nvSpPr>
          <p:cNvPr id="233474" name="Rectangle 2"/>
          <p:cNvSpPr>
            <a:spLocks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820494-1340-FC44-A082-0663DB1ED1F6}" type="slidenum">
              <a:rPr lang="en-US"/>
              <a:pPr/>
              <a:t>5</a:t>
            </a:fld>
            <a:endParaRPr lang="en-US"/>
          </a:p>
        </p:txBody>
      </p:sp>
      <p:sp>
        <p:nvSpPr>
          <p:cNvPr id="188418" name="Rectangle 2"/>
          <p:cNvSpPr>
            <a:spLocks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051CDB-1D15-CA42-9AC8-5876264FAD64}" type="slidenum">
              <a:rPr lang="en-US"/>
              <a:pPr/>
              <a:t>50</a:t>
            </a:fld>
            <a:endParaRPr lang="en-US"/>
          </a:p>
        </p:txBody>
      </p:sp>
      <p:sp>
        <p:nvSpPr>
          <p:cNvPr id="234498" name="Rectangle 2"/>
          <p:cNvSpPr>
            <a:spLocks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1DD15B-3C10-BF45-A6FF-BF86E69256D6}" type="slidenum">
              <a:rPr lang="en-US"/>
              <a:pPr/>
              <a:t>51</a:t>
            </a:fld>
            <a:endParaRPr lang="en-US"/>
          </a:p>
        </p:txBody>
      </p:sp>
      <p:sp>
        <p:nvSpPr>
          <p:cNvPr id="235522" name="Rectangle 2"/>
          <p:cNvSpPr>
            <a:spLocks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55478A-6EBF-DA4A-B925-64D55878567A}" type="slidenum">
              <a:rPr lang="en-US"/>
              <a:pPr/>
              <a:t>52</a:t>
            </a:fld>
            <a:endParaRPr lang="en-US"/>
          </a:p>
        </p:txBody>
      </p:sp>
      <p:sp>
        <p:nvSpPr>
          <p:cNvPr id="236546" name="Rectangle 2"/>
          <p:cNvSpPr>
            <a:spLocks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C7B1B5-FC12-2640-9698-DAA89DBC4284}" type="slidenum">
              <a:rPr lang="en-US"/>
              <a:pPr/>
              <a:t>53</a:t>
            </a:fld>
            <a:endParaRPr lang="en-US"/>
          </a:p>
        </p:txBody>
      </p:sp>
      <p:sp>
        <p:nvSpPr>
          <p:cNvPr id="237570" name="Rectangle 2"/>
          <p:cNvSpPr>
            <a:spLocks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DE882F-2488-454A-ACBD-CA419C8582B9}" type="slidenum">
              <a:rPr lang="en-US"/>
              <a:pPr/>
              <a:t>54</a:t>
            </a:fld>
            <a:endParaRPr lang="en-US"/>
          </a:p>
        </p:txBody>
      </p:sp>
      <p:sp>
        <p:nvSpPr>
          <p:cNvPr id="238594" name="Rectangle 2"/>
          <p:cNvSpPr>
            <a:spLocks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8235CD-73F2-1141-9142-5A8AB81C080B}" type="slidenum">
              <a:rPr lang="en-US"/>
              <a:pPr/>
              <a:t>55</a:t>
            </a:fld>
            <a:endParaRPr lang="en-US"/>
          </a:p>
        </p:txBody>
      </p:sp>
      <p:sp>
        <p:nvSpPr>
          <p:cNvPr id="239618" name="Rectangle 2"/>
          <p:cNvSpPr>
            <a:spLocks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4420B1-3DF2-3F40-A661-29BB37F11717}" type="slidenum">
              <a:rPr lang="en-US"/>
              <a:pPr/>
              <a:t>56</a:t>
            </a:fld>
            <a:endParaRPr lang="en-US"/>
          </a:p>
        </p:txBody>
      </p:sp>
      <p:sp>
        <p:nvSpPr>
          <p:cNvPr id="240642" name="Rectangle 2"/>
          <p:cNvSpPr>
            <a:spLocks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EC9DF7-ED9C-564F-A78C-7677A33E468D}" type="slidenum">
              <a:rPr lang="en-US"/>
              <a:pPr/>
              <a:t>57</a:t>
            </a:fld>
            <a:endParaRPr lang="en-US"/>
          </a:p>
        </p:txBody>
      </p:sp>
      <p:sp>
        <p:nvSpPr>
          <p:cNvPr id="241666" name="Rectangle 2"/>
          <p:cNvSpPr>
            <a:spLocks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AC5577-EFAB-0347-BE97-9416A57723BD}" type="slidenum">
              <a:rPr lang="en-US"/>
              <a:pPr/>
              <a:t>6</a:t>
            </a:fld>
            <a:endParaRPr lang="en-US"/>
          </a:p>
        </p:txBody>
      </p:sp>
      <p:sp>
        <p:nvSpPr>
          <p:cNvPr id="189442" name="Rectangle 2"/>
          <p:cNvSpPr>
            <a:spLocks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1D2780-BB73-474F-9435-998F42660EDE}" type="slidenum">
              <a:rPr lang="en-US"/>
              <a:pPr/>
              <a:t>7</a:t>
            </a:fld>
            <a:endParaRPr lang="en-US"/>
          </a:p>
        </p:txBody>
      </p:sp>
      <p:sp>
        <p:nvSpPr>
          <p:cNvPr id="190466" name="Rectangle 2"/>
          <p:cNvSpPr>
            <a:spLocks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0ABC0A-6A38-FB45-BDDA-5DA167A31983}" type="slidenum">
              <a:rPr lang="en-US"/>
              <a:pPr/>
              <a:t>8</a:t>
            </a:fld>
            <a:endParaRPr lang="en-US"/>
          </a:p>
        </p:txBody>
      </p:sp>
      <p:sp>
        <p:nvSpPr>
          <p:cNvPr id="191490" name="Rectangle 2"/>
          <p:cNvSpPr>
            <a:spLocks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6BF0C4-9DE8-D048-9811-C30712B90901}" type="slidenum">
              <a:rPr lang="en-US"/>
              <a:pPr/>
              <a:t>9</a:t>
            </a:fld>
            <a:endParaRPr lang="en-US"/>
          </a:p>
        </p:txBody>
      </p:sp>
      <p:sp>
        <p:nvSpPr>
          <p:cNvPr id="192514" name="Rectangle 2"/>
          <p:cNvSpPr>
            <a:spLocks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AFDAF697-A4DC-DA43-AA46-8897440CD107}" type="slidenum">
              <a:rPr lang="en-US"/>
              <a:pPr/>
              <a:t>‹#›</a:t>
            </a:fld>
            <a:endParaRPr lang="en-US"/>
          </a:p>
        </p:txBody>
      </p:sp>
    </p:spTree>
  </p:cSld>
  <p:clrMapOvr>
    <a:masterClrMapping/>
  </p:clrMapOvr>
  <p:transition advClick="0" advTm="8000"/>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B037DFF-F7C8-CF4A-8081-48E981860EE8}" type="slidenum">
              <a:rPr lang="en-US"/>
              <a:pPr/>
              <a:t>‹#›</a:t>
            </a:fld>
            <a:endParaRPr lang="en-US"/>
          </a:p>
        </p:txBody>
      </p:sp>
    </p:spTree>
  </p:cSld>
  <p:clrMapOvr>
    <a:masterClrMapping/>
  </p:clrMapOvr>
  <p:transition advClick="0" advTm="8000"/>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6A820478-53AA-8D42-A643-593E76977713}" type="slidenum">
              <a:rPr lang="en-US"/>
              <a:pPr/>
              <a:t>‹#›</a:t>
            </a:fld>
            <a:endParaRPr lang="en-US"/>
          </a:p>
        </p:txBody>
      </p:sp>
    </p:spTree>
  </p:cSld>
  <p:clrMapOvr>
    <a:masterClrMapping/>
  </p:clrMapOvr>
  <p:transition advClick="0" advTm="8000"/>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06A313B4-83F3-A443-88D5-BCAB198154CD}" type="slidenum">
              <a:rPr lang="en-US"/>
              <a:pPr/>
              <a:t>‹#›</a:t>
            </a:fld>
            <a:endParaRPr lang="en-US"/>
          </a:p>
        </p:txBody>
      </p:sp>
    </p:spTree>
  </p:cSld>
  <p:clrMapOvr>
    <a:masterClrMapping/>
  </p:clrMapOvr>
  <p:transition advClick="0" advTm="8000"/>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27148B51-F20D-E04F-BC0C-BCCED0F36A0A}" type="slidenum">
              <a:rPr lang="en-US"/>
              <a:pPr/>
              <a:t>‹#›</a:t>
            </a:fld>
            <a:endParaRPr lang="en-US"/>
          </a:p>
        </p:txBody>
      </p:sp>
    </p:spTree>
  </p:cSld>
  <p:clrMapOvr>
    <a:masterClrMapping/>
  </p:clrMapOvr>
  <p:transition advClick="0" advTm="8000"/>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AA3B8ED0-A201-8043-979B-00E7798777BA}" type="slidenum">
              <a:rPr lang="en-US"/>
              <a:pPr/>
              <a:t>‹#›</a:t>
            </a:fld>
            <a:endParaRPr lang="en-US"/>
          </a:p>
        </p:txBody>
      </p:sp>
    </p:spTree>
  </p:cSld>
  <p:clrMapOvr>
    <a:masterClrMapping/>
  </p:clrMapOvr>
  <p:transition advClick="0" advTm="8000"/>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109247D2-613D-6D47-88A5-FC850C5292A5}" type="slidenum">
              <a:rPr lang="en-US"/>
              <a:pPr/>
              <a:t>‹#›</a:t>
            </a:fld>
            <a:endParaRPr lang="en-US"/>
          </a:p>
        </p:txBody>
      </p:sp>
    </p:spTree>
  </p:cSld>
  <p:clrMapOvr>
    <a:masterClrMapping/>
  </p:clrMapOvr>
  <p:transition advClick="0" advTm="8000"/>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1BD122E4-2A88-F14B-8BF1-155B0DD3C023}" type="slidenum">
              <a:rPr lang="en-US"/>
              <a:pPr/>
              <a:t>‹#›</a:t>
            </a:fld>
            <a:endParaRPr lang="en-US"/>
          </a:p>
        </p:txBody>
      </p:sp>
    </p:spTree>
  </p:cSld>
  <p:clrMapOvr>
    <a:masterClrMapping/>
  </p:clrMapOvr>
  <p:transition advClick="0" advTm="8000"/>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E9A734A7-9261-584C-833A-645E9ABF8F80}" type="slidenum">
              <a:rPr lang="en-US"/>
              <a:pPr/>
              <a:t>‹#›</a:t>
            </a:fld>
            <a:endParaRPr lang="en-US"/>
          </a:p>
        </p:txBody>
      </p:sp>
    </p:spTree>
  </p:cSld>
  <p:clrMapOvr>
    <a:masterClrMapping/>
  </p:clrMapOvr>
  <p:transition advClick="0" advTm="8000"/>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F9162983-C0DA-E14B-B05F-9864B8CA1AEB}" type="slidenum">
              <a:rPr lang="en-US"/>
              <a:pPr/>
              <a:t>‹#›</a:t>
            </a:fld>
            <a:endParaRPr lang="en-US"/>
          </a:p>
        </p:txBody>
      </p:sp>
    </p:spTree>
  </p:cSld>
  <p:clrMapOvr>
    <a:masterClrMapping/>
  </p:clrMapOvr>
  <p:transition advClick="0" advTm="8000"/>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3FC96405-993F-5A43-8B31-9B5FADD115A1}" type="slidenum">
              <a:rPr lang="en-US"/>
              <a:pPr/>
              <a:t>‹#›</a:t>
            </a:fld>
            <a:endParaRPr lang="en-US"/>
          </a:p>
        </p:txBody>
      </p:sp>
    </p:spTree>
  </p:cSld>
  <p:clrMapOvr>
    <a:masterClrMapping/>
  </p:clrMapOvr>
  <p:transition advClick="0"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EECE4CB7-C55E-5143-B8E2-6770094F290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800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2pPr>
      <a:lvl3pPr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3pPr>
      <a:lvl4pPr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4pPr>
      <a:lvl5pPr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6pPr>
      <a:lvl7pPr marL="9144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7pPr>
      <a:lvl8pPr marL="13716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8pPr>
      <a:lvl9pPr marL="18288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eg"/><Relationship Id="rId5" Type="http://schemas.openxmlformats.org/officeDocument/2006/relationships/image" Target="../media/image8.jpeg"/></Relationships>
</file>

<file path=ppt/slides/_rels/slide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4" Type="http://schemas.openxmlformats.org/officeDocument/2006/relationships/image" Target="../media/image52.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0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4" Type="http://schemas.openxmlformats.org/officeDocument/2006/relationships/image" Target="../media/image53.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0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4" Type="http://schemas.openxmlformats.org/officeDocument/2006/relationships/image" Target="../media/image54.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0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4" Type="http://schemas.openxmlformats.org/officeDocument/2006/relationships/image" Target="../media/image55.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0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4" Type="http://schemas.openxmlformats.org/officeDocument/2006/relationships/image" Target="../media/image56.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4" Type="http://schemas.openxmlformats.org/officeDocument/2006/relationships/image" Target="../media/image57.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4" Type="http://schemas.openxmlformats.org/officeDocument/2006/relationships/image" Target="../media/image58.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4" Type="http://schemas.openxmlformats.org/officeDocument/2006/relationships/image" Target="../media/image59.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4" Type="http://schemas.openxmlformats.org/officeDocument/2006/relationships/image" Target="../media/image60.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jpeg"/><Relationship Id="rId5" Type="http://schemas.openxmlformats.org/officeDocument/2006/relationships/image" Target="../media/image9.jpeg"/></Relationships>
</file>

<file path=ppt/slides/_rels/slide120.xml.rels><?xml version="1.0" encoding="UTF-8" standalone="yes"?>
<Relationships xmlns="http://schemas.openxmlformats.org/package/2006/relationships"><Relationship Id="rId4" Type="http://schemas.openxmlformats.org/officeDocument/2006/relationships/image" Target="../media/image61.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4" Type="http://schemas.openxmlformats.org/officeDocument/2006/relationships/image" Target="../media/image62.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4" Type="http://schemas.openxmlformats.org/officeDocument/2006/relationships/image" Target="../media/image63.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4" Type="http://schemas.openxmlformats.org/officeDocument/2006/relationships/image" Target="../media/image64.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4" Type="http://schemas.openxmlformats.org/officeDocument/2006/relationships/image" Target="../media/image65.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4" Type="http://schemas.openxmlformats.org/officeDocument/2006/relationships/image" Target="../media/image66.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4" Type="http://schemas.openxmlformats.org/officeDocument/2006/relationships/image" Target="../media/image67.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4" Type="http://schemas.openxmlformats.org/officeDocument/2006/relationships/image" Target="../media/image68.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4" Type="http://schemas.openxmlformats.org/officeDocument/2006/relationships/image" Target="../media/image69.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4" Type="http://schemas.openxmlformats.org/officeDocument/2006/relationships/image" Target="../media/image70.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jpeg"/><Relationship Id="rId5" Type="http://schemas.openxmlformats.org/officeDocument/2006/relationships/image" Target="../media/image10.jpeg"/></Relationships>
</file>

<file path=ppt/slides/_rels/slide140.xml.rels><?xml version="1.0" encoding="UTF-8" standalone="yes"?>
<Relationships xmlns="http://schemas.openxmlformats.org/package/2006/relationships"><Relationship Id="rId4" Type="http://schemas.openxmlformats.org/officeDocument/2006/relationships/image" Target="../media/image71.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4" Type="http://schemas.openxmlformats.org/officeDocument/2006/relationships/image" Target="../media/image72.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4" Type="http://schemas.openxmlformats.org/officeDocument/2006/relationships/image" Target="../media/image73.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4" Type="http://schemas.openxmlformats.org/officeDocument/2006/relationships/image" Target="../media/image74.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4" Type="http://schemas.openxmlformats.org/officeDocument/2006/relationships/image" Target="../media/image75.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4" Type="http://schemas.openxmlformats.org/officeDocument/2006/relationships/image" Target="../media/image76.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4" Type="http://schemas.openxmlformats.org/officeDocument/2006/relationships/image" Target="../media/image77.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4" Type="http://schemas.openxmlformats.org/officeDocument/2006/relationships/image" Target="../media/image78.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4" Type="http://schemas.openxmlformats.org/officeDocument/2006/relationships/image" Target="../media/image79.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4" Type="http://schemas.openxmlformats.org/officeDocument/2006/relationships/image" Target="../media/image80.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jpeg"/><Relationship Id="rId5" Type="http://schemas.openxmlformats.org/officeDocument/2006/relationships/image" Target="../media/image11.jpeg"/></Relationships>
</file>

<file path=ppt/slides/_rels/slide160.xml.rels><?xml version="1.0" encoding="UTF-8" standalone="yes"?>
<Relationships xmlns="http://schemas.openxmlformats.org/package/2006/relationships"><Relationship Id="rId4" Type="http://schemas.openxmlformats.org/officeDocument/2006/relationships/image" Target="../media/image81.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4" Type="http://schemas.openxmlformats.org/officeDocument/2006/relationships/image" Target="../media/image82.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4" Type="http://schemas.openxmlformats.org/officeDocument/2006/relationships/image" Target="../media/image83.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4" Type="http://schemas.openxmlformats.org/officeDocument/2006/relationships/image" Target="../media/image84.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4" Type="http://schemas.openxmlformats.org/officeDocument/2006/relationships/image" Target="../media/image85.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4" Type="http://schemas.openxmlformats.org/officeDocument/2006/relationships/image" Target="../media/image86.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4" Type="http://schemas.openxmlformats.org/officeDocument/2006/relationships/image" Target="../media/image87.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4" Type="http://schemas.openxmlformats.org/officeDocument/2006/relationships/image" Target="../media/image88.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jpeg"/><Relationship Id="rId5"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 Id="rId5" Type="http://schemas.openxmlformats.org/officeDocument/2006/relationships/image" Target="../media/image4.jpeg"/></Relationships>
</file>

<file path=ppt/slides/_rels/slide20.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jpeg"/><Relationship Id="rId5"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jpeg"/><Relationship Id="rId5"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jpeg"/><Relationship Id="rId5" Type="http://schemas.openxmlformats.org/officeDocument/2006/relationships/image" Target="../media/image1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jpeg"/><Relationship Id="rId5" Type="http://schemas.openxmlformats.org/officeDocument/2006/relationships/image" Target="../media/image1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jpeg"/><Relationship Id="rId5" Type="http://schemas.openxmlformats.org/officeDocument/2006/relationships/image" Target="../media/image17.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jpeg"/><Relationship Id="rId5" Type="http://schemas.openxmlformats.org/officeDocument/2006/relationships/image" Target="../media/image18.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jpeg"/><Relationship Id="rId5" Type="http://schemas.openxmlformats.org/officeDocument/2006/relationships/image" Target="../media/image19.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jpeg"/><Relationship Id="rId5" Type="http://schemas.openxmlformats.org/officeDocument/2006/relationships/image" Target="../media/image20.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jpeg"/><Relationship Id="rId5" Type="http://schemas.openxmlformats.org/officeDocument/2006/relationships/image" Target="../media/image21.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jpeg"/><Relationship Id="rId5" Type="http://schemas.openxmlformats.org/officeDocument/2006/relationships/image" Target="../media/image22.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eg"/><Relationship Id="rId5" Type="http://schemas.openxmlformats.org/officeDocument/2006/relationships/image" Target="../media/image5.jpeg"/></Relationships>
</file>

<file path=ppt/slides/_rels/slide40.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jpeg"/><Relationship Id="rId5" Type="http://schemas.openxmlformats.org/officeDocument/2006/relationships/image" Target="../media/image23.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jpeg"/><Relationship Id="rId5" Type="http://schemas.openxmlformats.org/officeDocument/2006/relationships/image" Target="../media/image24.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2.jpeg"/><Relationship Id="rId5" Type="http://schemas.openxmlformats.org/officeDocument/2006/relationships/image" Target="../media/image25.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2.jpeg"/><Relationship Id="rId5" Type="http://schemas.openxmlformats.org/officeDocument/2006/relationships/image" Target="../media/image26.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2.jpeg"/><Relationship Id="rId5" Type="http://schemas.openxmlformats.org/officeDocument/2006/relationships/image" Target="../media/image27.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2.jpeg"/><Relationship Id="rId5" Type="http://schemas.openxmlformats.org/officeDocument/2006/relationships/image" Target="../media/image28.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2.jpeg"/><Relationship Id="rId5" Type="http://schemas.openxmlformats.org/officeDocument/2006/relationships/image" Target="../media/image29.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2.jpeg"/><Relationship Id="rId5" Type="http://schemas.openxmlformats.org/officeDocument/2006/relationships/image" Target="../media/image30.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2.jpeg"/><Relationship Id="rId5" Type="http://schemas.openxmlformats.org/officeDocument/2006/relationships/image" Target="../media/image31.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4" Type="http://schemas.openxmlformats.org/officeDocument/2006/relationships/image" Target="../media/image32.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eg"/><Relationship Id="rId5"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4" Type="http://schemas.openxmlformats.org/officeDocument/2006/relationships/image" Target="../media/image33.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4" Type="http://schemas.openxmlformats.org/officeDocument/2006/relationships/image" Target="../media/image34.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4" Type="http://schemas.openxmlformats.org/officeDocument/2006/relationships/image" Target="../media/image35.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4" Type="http://schemas.openxmlformats.org/officeDocument/2006/relationships/image" Target="../media/image36.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4" Type="http://schemas.openxmlformats.org/officeDocument/2006/relationships/image" Target="../media/image36.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4" Type="http://schemas.openxmlformats.org/officeDocument/2006/relationships/image" Target="../media/image37.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4" Type="http://schemas.openxmlformats.org/officeDocument/2006/relationships/image" Target="../media/image38.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4" Type="http://schemas.openxmlformats.org/officeDocument/2006/relationships/image" Target="../media/image39.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4" Type="http://schemas.openxmlformats.org/officeDocument/2006/relationships/image" Target="../media/image40.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4" Type="http://schemas.openxmlformats.org/officeDocument/2006/relationships/image" Target="../media/image41.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eg"/><Relationship Id="rId5" Type="http://schemas.openxmlformats.org/officeDocument/2006/relationships/image" Target="../media/image7.jpeg"/></Relationships>
</file>

<file path=ppt/slides/_rels/slide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4" Type="http://schemas.openxmlformats.org/officeDocument/2006/relationships/image" Target="../media/image42.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8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4" Type="http://schemas.openxmlformats.org/officeDocument/2006/relationships/image" Target="../media/image43.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4" Type="http://schemas.openxmlformats.org/officeDocument/2006/relationships/image" Target="../media/image44.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4" Type="http://schemas.openxmlformats.org/officeDocument/2006/relationships/image" Target="../media/image45.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4" Type="http://schemas.openxmlformats.org/officeDocument/2006/relationships/image" Target="../media/image46.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4" Type="http://schemas.openxmlformats.org/officeDocument/2006/relationships/image" Target="../media/image47.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4" Type="http://schemas.openxmlformats.org/officeDocument/2006/relationships/image" Target="../media/image48.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9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4" Type="http://schemas.openxmlformats.org/officeDocument/2006/relationships/image" Target="../media/image49.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4" Type="http://schemas.openxmlformats.org/officeDocument/2006/relationships/image" Target="../media/image50.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9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4" Type="http://schemas.openxmlformats.org/officeDocument/2006/relationships/image" Target="../media/image51.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2" name="Picture 4" descr="background07"/>
          <p:cNvPicPr>
            <a:picLocks noChangeAspect="1" noChangeArrowheads="1"/>
          </p:cNvPicPr>
          <p:nvPr/>
        </p:nvPicPr>
        <p:blipFill>
          <a:blip r:embed="rId3"/>
          <a:srcRect/>
          <a:stretch>
            <a:fillRect/>
          </a:stretch>
        </p:blipFill>
        <p:spPr bwMode="auto">
          <a:xfrm>
            <a:off x="0" y="0"/>
            <a:ext cx="9448800" cy="7023100"/>
          </a:xfrm>
          <a:prstGeom prst="rect">
            <a:avLst/>
          </a:prstGeom>
          <a:noFill/>
        </p:spPr>
      </p:pic>
      <p:sp>
        <p:nvSpPr>
          <p:cNvPr id="2053" name="Text Box 5"/>
          <p:cNvSpPr txBox="1">
            <a:spLocks noChangeArrowheads="1"/>
          </p:cNvSpPr>
          <p:nvPr/>
        </p:nvSpPr>
        <p:spPr bwMode="auto">
          <a:xfrm>
            <a:off x="685800" y="533400"/>
            <a:ext cx="8229600" cy="5583238"/>
          </a:xfrm>
          <a:prstGeom prst="rect">
            <a:avLst/>
          </a:prstGeom>
          <a:noFill/>
          <a:ln w="9525">
            <a:noFill/>
            <a:miter lim="800000"/>
            <a:headEnd/>
            <a:tailEnd/>
          </a:ln>
        </p:spPr>
        <p:txBody>
          <a:bodyPr>
            <a:prstTxWarp prst="textNoShape">
              <a:avLst/>
            </a:prstTxWarp>
            <a:spAutoFit/>
          </a:bodyPr>
          <a:lstStyle/>
          <a:p>
            <a:pPr algn="ctr"/>
            <a:r>
              <a:rPr lang="en-US" sz="3600" i="1">
                <a:solidFill>
                  <a:schemeClr val="bg1"/>
                </a:solidFill>
                <a:latin typeface="Times New Roman" pitchFamily="-109" charset="0"/>
              </a:rPr>
              <a:t>“If we think it, believe it, we can make it happen. It is better to challenge our thinking, than stay within our comfort zone and keep with the status quo.  Many people say “Think outside the box.”  I say, “Move away from the box!”  There are endless opportunities if we challenge ourselves to travel off the well-trodden path”</a:t>
            </a:r>
          </a:p>
          <a:p>
            <a:pPr algn="r"/>
            <a:r>
              <a:rPr lang="en-US" sz="3600" i="1">
                <a:solidFill>
                  <a:schemeClr val="bg1"/>
                </a:solidFill>
                <a:latin typeface="Times New Roman" pitchFamily="-109" charset="0"/>
              </a:rPr>
              <a:t>-Brenda Talley</a:t>
            </a:r>
            <a:endParaRPr lang="en-US" sz="3600" i="1">
              <a:latin typeface="Times New Roman" pitchFamily="-109" charset="0"/>
            </a:endParaRPr>
          </a:p>
          <a:p>
            <a:pPr>
              <a:spcBef>
                <a:spcPct val="50000"/>
              </a:spcBef>
            </a:pPr>
            <a:endParaRPr lang="en-US"/>
          </a:p>
        </p:txBody>
      </p:sp>
    </p:spTree>
  </p:cSld>
  <p:clrMapOvr>
    <a:masterClrMapping/>
  </p:clrMapOvr>
  <p:transition advClick="0" advTm="8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2" name="Picture 2" descr="license_plate"/>
          <p:cNvPicPr>
            <a:picLocks noChangeAspect="1" noChangeArrowheads="1"/>
          </p:cNvPicPr>
          <p:nvPr/>
        </p:nvPicPr>
        <p:blipFill>
          <a:blip r:embed="rId3"/>
          <a:srcRect/>
          <a:stretch>
            <a:fillRect/>
          </a:stretch>
        </p:blipFill>
        <p:spPr bwMode="auto">
          <a:xfrm>
            <a:off x="0" y="0"/>
            <a:ext cx="9448800" cy="6858000"/>
          </a:xfrm>
          <a:prstGeom prst="rect">
            <a:avLst/>
          </a:prstGeom>
          <a:noFill/>
        </p:spPr>
      </p:pic>
      <p:pic>
        <p:nvPicPr>
          <p:cNvPr id="15363" name="Picture 3" descr="blueborder"/>
          <p:cNvPicPr>
            <a:picLocks noChangeAspect="1" noChangeArrowheads="1"/>
          </p:cNvPicPr>
          <p:nvPr/>
        </p:nvPicPr>
        <p:blipFill>
          <a:blip r:embed="rId4"/>
          <a:srcRect/>
          <a:stretch>
            <a:fillRect/>
          </a:stretch>
        </p:blipFill>
        <p:spPr bwMode="auto">
          <a:xfrm>
            <a:off x="1905000" y="914400"/>
            <a:ext cx="5410200" cy="4953000"/>
          </a:xfrm>
          <a:prstGeom prst="rect">
            <a:avLst/>
          </a:prstGeom>
          <a:noFill/>
        </p:spPr>
      </p:pic>
      <p:pic>
        <p:nvPicPr>
          <p:cNvPr id="15364" name="Picture 4" descr="Adams_Melanie_web"/>
          <p:cNvPicPr>
            <a:picLocks noChangeAspect="1" noChangeArrowheads="1"/>
          </p:cNvPicPr>
          <p:nvPr/>
        </p:nvPicPr>
        <p:blipFill>
          <a:blip r:embed="rId5"/>
          <a:srcRect/>
          <a:stretch>
            <a:fillRect/>
          </a:stretch>
        </p:blipFill>
        <p:spPr bwMode="auto">
          <a:xfrm>
            <a:off x="2209800" y="1189038"/>
            <a:ext cx="4800600" cy="4410075"/>
          </a:xfrm>
          <a:prstGeom prst="rect">
            <a:avLst/>
          </a:prstGeom>
          <a:noFill/>
        </p:spPr>
      </p:pic>
    </p:spTree>
  </p:cSld>
  <p:clrMapOvr>
    <a:masterClrMapping/>
  </p:clrMapOvr>
  <p:transition advClick="0" advTm="800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9154"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49155" name="Text Box 3"/>
          <p:cNvSpPr txBox="1">
            <a:spLocks noChangeArrowheads="1"/>
          </p:cNvSpPr>
          <p:nvPr/>
        </p:nvSpPr>
        <p:spPr bwMode="auto">
          <a:xfrm>
            <a:off x="838200" y="1828800"/>
            <a:ext cx="7848600" cy="40544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“I believe in simplicity and plain speech.  My advice to other instructors—"Try to see materials through students' eyes.”’</a:t>
            </a:r>
          </a:p>
          <a:p>
            <a:pPr algn="r"/>
            <a:r>
              <a:rPr lang="en-US" sz="4000" i="1">
                <a:solidFill>
                  <a:schemeClr val="bg1"/>
                </a:solidFill>
                <a:latin typeface="Times New Roman" pitchFamily="-109" charset="0"/>
              </a:rPr>
              <a:t>-Ben Brink</a:t>
            </a:r>
          </a:p>
          <a:p>
            <a:pPr algn="ctr">
              <a:spcBef>
                <a:spcPct val="50000"/>
              </a:spcBef>
            </a:pPr>
            <a:endParaRPr lang="en-US" sz="4000" i="1">
              <a:solidFill>
                <a:schemeClr val="bg1"/>
              </a:solidFill>
            </a:endParaRPr>
          </a:p>
        </p:txBody>
      </p:sp>
    </p:spTree>
  </p:cSld>
  <p:clrMapOvr>
    <a:masterClrMapping/>
  </p:clrMapOvr>
  <p:transition advClick="0" advTm="8000"/>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9"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50180" name="Picture 4" descr="blueborder"/>
          <p:cNvPicPr>
            <a:picLocks noChangeAspect="1" noChangeArrowheads="1"/>
          </p:cNvPicPr>
          <p:nvPr/>
        </p:nvPicPr>
        <p:blipFill>
          <a:blip r:embed="rId3"/>
          <a:srcRect/>
          <a:stretch>
            <a:fillRect/>
          </a:stretch>
        </p:blipFill>
        <p:spPr bwMode="auto">
          <a:xfrm>
            <a:off x="2667000" y="914400"/>
            <a:ext cx="3886200" cy="4953000"/>
          </a:xfrm>
          <a:prstGeom prst="rect">
            <a:avLst/>
          </a:prstGeom>
          <a:noFill/>
        </p:spPr>
      </p:pic>
      <p:pic>
        <p:nvPicPr>
          <p:cNvPr id="50181" name="Picture 5" descr="Couture_Larry_web"/>
          <p:cNvPicPr>
            <a:picLocks noChangeAspect="1" noChangeArrowheads="1"/>
          </p:cNvPicPr>
          <p:nvPr/>
        </p:nvPicPr>
        <p:blipFill>
          <a:blip r:embed="rId4"/>
          <a:srcRect/>
          <a:stretch>
            <a:fillRect/>
          </a:stretch>
        </p:blipFill>
        <p:spPr bwMode="auto">
          <a:xfrm>
            <a:off x="2976563" y="1219200"/>
            <a:ext cx="3248025" cy="4343400"/>
          </a:xfrm>
          <a:prstGeom prst="rect">
            <a:avLst/>
          </a:prstGeom>
          <a:noFill/>
        </p:spPr>
      </p:pic>
    </p:spTree>
  </p:cSld>
  <p:clrMapOvr>
    <a:masterClrMapping/>
  </p:clrMapOvr>
  <p:transition advClick="0" advTm="8000"/>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02"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51203" name="Text Box 3"/>
          <p:cNvSpPr txBox="1">
            <a:spLocks noChangeArrowheads="1"/>
          </p:cNvSpPr>
          <p:nvPr/>
        </p:nvSpPr>
        <p:spPr bwMode="auto">
          <a:xfrm>
            <a:off x="990600" y="304800"/>
            <a:ext cx="7543800" cy="6427788"/>
          </a:xfrm>
          <a:prstGeom prst="rect">
            <a:avLst/>
          </a:prstGeom>
          <a:noFill/>
          <a:ln w="9525">
            <a:noFill/>
            <a:miter lim="800000"/>
            <a:headEnd/>
            <a:tailEnd/>
          </a:ln>
        </p:spPr>
        <p:txBody>
          <a:bodyPr>
            <a:prstTxWarp prst="textNoShape">
              <a:avLst/>
            </a:prstTxWarp>
            <a:spAutoFit/>
          </a:bodyPr>
          <a:lstStyle/>
          <a:p>
            <a:pPr algn="ctr"/>
            <a:r>
              <a:rPr lang="en-US" sz="3200" i="1">
                <a:solidFill>
                  <a:schemeClr val="bg1"/>
                </a:solidFill>
                <a:latin typeface="Times New Roman" pitchFamily="-109" charset="0"/>
              </a:rPr>
              <a:t>“When I first began my teaching career my department chair told me “you teach everyday but the most important lessons you teach are not what comes out of books it is how you live your life and the examples you set in your daily actions, this is what students remember and what they admire most about you.” Wow those were heavy words.  Twenty years later those are the same words that motivate me today.  I work very hard at what I do in order to be a positive role model to everyone I teach.”</a:t>
            </a:r>
          </a:p>
          <a:p>
            <a:pPr algn="r"/>
            <a:r>
              <a:rPr lang="en-US" sz="3200" i="1">
                <a:solidFill>
                  <a:schemeClr val="bg1"/>
                </a:solidFill>
                <a:latin typeface="Times New Roman" pitchFamily="-109" charset="0"/>
              </a:rPr>
              <a:t>-Debbie Reed</a:t>
            </a:r>
          </a:p>
        </p:txBody>
      </p:sp>
    </p:spTree>
  </p:cSld>
  <p:clrMapOvr>
    <a:masterClrMapping/>
  </p:clrMapOvr>
  <p:transition advClick="0" advTm="8000"/>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2227"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52228" name="Picture 4" descr="blueborder"/>
          <p:cNvPicPr>
            <a:picLocks noChangeAspect="1" noChangeArrowheads="1"/>
          </p:cNvPicPr>
          <p:nvPr/>
        </p:nvPicPr>
        <p:blipFill>
          <a:blip r:embed="rId3"/>
          <a:srcRect/>
          <a:stretch>
            <a:fillRect/>
          </a:stretch>
        </p:blipFill>
        <p:spPr bwMode="auto">
          <a:xfrm>
            <a:off x="1447800" y="914400"/>
            <a:ext cx="6553200" cy="4953000"/>
          </a:xfrm>
          <a:prstGeom prst="rect">
            <a:avLst/>
          </a:prstGeom>
          <a:noFill/>
        </p:spPr>
      </p:pic>
      <p:pic>
        <p:nvPicPr>
          <p:cNvPr id="52229" name="Picture 5" descr="covault_pamela_web"/>
          <p:cNvPicPr>
            <a:picLocks noChangeAspect="1" noChangeArrowheads="1"/>
          </p:cNvPicPr>
          <p:nvPr/>
        </p:nvPicPr>
        <p:blipFill>
          <a:blip r:embed="rId4"/>
          <a:srcRect/>
          <a:stretch>
            <a:fillRect/>
          </a:stretch>
        </p:blipFill>
        <p:spPr bwMode="auto">
          <a:xfrm>
            <a:off x="1752600" y="1200150"/>
            <a:ext cx="5943600" cy="4343400"/>
          </a:xfrm>
          <a:prstGeom prst="rect">
            <a:avLst/>
          </a:prstGeom>
          <a:noFill/>
        </p:spPr>
      </p:pic>
    </p:spTree>
  </p:cSld>
  <p:clrMapOvr>
    <a:masterClrMapping/>
  </p:clrMapOvr>
  <p:transition advClick="0" advTm="8000"/>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3250"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53251" name="Text Box 3"/>
          <p:cNvSpPr txBox="1">
            <a:spLocks noChangeArrowheads="1"/>
          </p:cNvSpPr>
          <p:nvPr/>
        </p:nvSpPr>
        <p:spPr bwMode="auto">
          <a:xfrm>
            <a:off x="685800" y="2133600"/>
            <a:ext cx="8001000" cy="25304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“I strive to teach myself out of a job by empowering students to understand and change their world.”</a:t>
            </a:r>
          </a:p>
          <a:p>
            <a:pPr algn="r"/>
            <a:r>
              <a:rPr lang="en-US" sz="4000" i="1">
                <a:solidFill>
                  <a:schemeClr val="bg1"/>
                </a:solidFill>
                <a:latin typeface="Times New Roman" pitchFamily="-109" charset="0"/>
              </a:rPr>
              <a:t>-Sasha Tarrant</a:t>
            </a:r>
          </a:p>
        </p:txBody>
      </p:sp>
    </p:spTree>
  </p:cSld>
  <p:clrMapOvr>
    <a:masterClrMapping/>
  </p:clrMapOvr>
  <p:transition advClick="0" advTm="8000"/>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4275"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54276" name="Picture 4" descr="blueborder"/>
          <p:cNvPicPr>
            <a:picLocks noChangeAspect="1" noChangeArrowheads="1"/>
          </p:cNvPicPr>
          <p:nvPr/>
        </p:nvPicPr>
        <p:blipFill>
          <a:blip r:embed="rId3"/>
          <a:srcRect/>
          <a:stretch>
            <a:fillRect/>
          </a:stretch>
        </p:blipFill>
        <p:spPr bwMode="auto">
          <a:xfrm>
            <a:off x="2819400" y="914400"/>
            <a:ext cx="3581400" cy="4953000"/>
          </a:xfrm>
          <a:prstGeom prst="rect">
            <a:avLst/>
          </a:prstGeom>
          <a:noFill/>
        </p:spPr>
      </p:pic>
      <p:pic>
        <p:nvPicPr>
          <p:cNvPr id="54277" name="Picture 5" descr="Cox,-Rosemary_web"/>
          <p:cNvPicPr>
            <a:picLocks noChangeAspect="1" noChangeArrowheads="1"/>
          </p:cNvPicPr>
          <p:nvPr/>
        </p:nvPicPr>
        <p:blipFill>
          <a:blip r:embed="rId4"/>
          <a:srcRect/>
          <a:stretch>
            <a:fillRect/>
          </a:stretch>
        </p:blipFill>
        <p:spPr bwMode="auto">
          <a:xfrm>
            <a:off x="3149600" y="1219200"/>
            <a:ext cx="2895600" cy="4343400"/>
          </a:xfrm>
          <a:prstGeom prst="rect">
            <a:avLst/>
          </a:prstGeom>
          <a:noFill/>
        </p:spPr>
      </p:pic>
    </p:spTree>
  </p:cSld>
  <p:clrMapOvr>
    <a:masterClrMapping/>
  </p:clrMapOvr>
  <p:transition advClick="0" advTm="8000"/>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5298"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pic>
        <p:nvPicPr>
          <p:cNvPr id="55299" name="Picture 3"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55300" name="Text Box 4"/>
          <p:cNvSpPr txBox="1">
            <a:spLocks noChangeArrowheads="1"/>
          </p:cNvSpPr>
          <p:nvPr/>
        </p:nvSpPr>
        <p:spPr bwMode="auto">
          <a:xfrm>
            <a:off x="762000" y="1143000"/>
            <a:ext cx="8001000" cy="43592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“I am inspired and motivated by students learning and achieving goals they thought impossible. Their excitement becomes contagious as they gain confidence and dream of unlimited possibilities.”</a:t>
            </a:r>
          </a:p>
          <a:p>
            <a:pPr algn="r"/>
            <a:r>
              <a:rPr lang="en-US" sz="4000" i="1">
                <a:solidFill>
                  <a:schemeClr val="bg1"/>
                </a:solidFill>
                <a:latin typeface="Times New Roman" pitchFamily="-109" charset="0"/>
              </a:rPr>
              <a:t>-Kathy Pillans</a:t>
            </a:r>
          </a:p>
        </p:txBody>
      </p:sp>
    </p:spTree>
  </p:cSld>
  <p:clrMapOvr>
    <a:masterClrMapping/>
  </p:clrMapOvr>
  <p:transition advClick="0" advTm="8000"/>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6323"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56324" name="Picture 4" descr="blueborder"/>
          <p:cNvPicPr>
            <a:picLocks noChangeAspect="1" noChangeArrowheads="1"/>
          </p:cNvPicPr>
          <p:nvPr/>
        </p:nvPicPr>
        <p:blipFill>
          <a:blip r:embed="rId3"/>
          <a:srcRect/>
          <a:stretch>
            <a:fillRect/>
          </a:stretch>
        </p:blipFill>
        <p:spPr bwMode="auto">
          <a:xfrm>
            <a:off x="1447800" y="914400"/>
            <a:ext cx="6553200" cy="4876800"/>
          </a:xfrm>
          <a:prstGeom prst="rect">
            <a:avLst/>
          </a:prstGeom>
          <a:noFill/>
        </p:spPr>
      </p:pic>
      <p:pic>
        <p:nvPicPr>
          <p:cNvPr id="56325" name="Picture 5" descr="Crow_Burton_web"/>
          <p:cNvPicPr>
            <a:picLocks noChangeAspect="1" noChangeArrowheads="1"/>
          </p:cNvPicPr>
          <p:nvPr/>
        </p:nvPicPr>
        <p:blipFill>
          <a:blip r:embed="rId4"/>
          <a:srcRect/>
          <a:stretch>
            <a:fillRect/>
          </a:stretch>
        </p:blipFill>
        <p:spPr bwMode="auto">
          <a:xfrm>
            <a:off x="1828800" y="1255713"/>
            <a:ext cx="5867400" cy="4229100"/>
          </a:xfrm>
          <a:prstGeom prst="rect">
            <a:avLst/>
          </a:prstGeom>
          <a:noFill/>
        </p:spPr>
      </p:pic>
    </p:spTree>
  </p:cSld>
  <p:clrMapOvr>
    <a:masterClrMapping/>
  </p:clrMapOvr>
  <p:transition advClick="0" advTm="8000"/>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7346"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57347" name="Text Box 3"/>
          <p:cNvSpPr txBox="1">
            <a:spLocks noChangeArrowheads="1"/>
          </p:cNvSpPr>
          <p:nvPr/>
        </p:nvSpPr>
        <p:spPr bwMode="auto">
          <a:xfrm>
            <a:off x="838200" y="685800"/>
            <a:ext cx="7620000" cy="6408738"/>
          </a:xfrm>
          <a:prstGeom prst="rect">
            <a:avLst/>
          </a:prstGeom>
          <a:noFill/>
          <a:ln w="9525">
            <a:noFill/>
            <a:miter lim="800000"/>
            <a:headEnd/>
            <a:tailEnd/>
          </a:ln>
        </p:spPr>
        <p:txBody>
          <a:bodyPr>
            <a:prstTxWarp prst="textNoShape">
              <a:avLst/>
            </a:prstTxWarp>
            <a:spAutoFit/>
          </a:bodyPr>
          <a:lstStyle/>
          <a:p>
            <a:pPr algn="ctr"/>
            <a:r>
              <a:rPr lang="en-US" sz="3600" i="1">
                <a:solidFill>
                  <a:schemeClr val="bg1"/>
                </a:solidFill>
                <a:latin typeface="Times New Roman" pitchFamily="-109" charset="0"/>
              </a:rPr>
              <a:t>“Know your material; know your students,’ Mutual respect in the student-teacher relationship, a contagious enthusiasm in the enjoyment of science, a high expectation for achievement nurtured by generous encouragement, and the development of critical thinking skills for scientific literacy and global service is teaching at its best.”</a:t>
            </a:r>
          </a:p>
          <a:p>
            <a:pPr algn="r"/>
            <a:r>
              <a:rPr lang="en-US" sz="3600" i="1">
                <a:solidFill>
                  <a:schemeClr val="bg1"/>
                </a:solidFill>
                <a:latin typeface="Times New Roman" pitchFamily="-109" charset="0"/>
              </a:rPr>
              <a:t>-Kevin Conley</a:t>
            </a:r>
          </a:p>
          <a:p>
            <a:pPr algn="ctr">
              <a:spcBef>
                <a:spcPct val="50000"/>
              </a:spcBef>
            </a:pPr>
            <a:endParaRPr lang="en-US" sz="3600" i="1">
              <a:solidFill>
                <a:schemeClr val="bg1"/>
              </a:solidFill>
            </a:endParaRPr>
          </a:p>
        </p:txBody>
      </p:sp>
    </p:spTree>
  </p:cSld>
  <p:clrMapOvr>
    <a:masterClrMapping/>
  </p:clrMapOvr>
  <p:transition advClick="0" advTm="8000"/>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8371"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58372" name="Picture 4" descr="blueborder"/>
          <p:cNvPicPr>
            <a:picLocks noChangeAspect="1" noChangeArrowheads="1"/>
          </p:cNvPicPr>
          <p:nvPr/>
        </p:nvPicPr>
        <p:blipFill>
          <a:blip r:embed="rId3"/>
          <a:srcRect/>
          <a:stretch>
            <a:fillRect/>
          </a:stretch>
        </p:blipFill>
        <p:spPr bwMode="auto">
          <a:xfrm>
            <a:off x="1447800" y="914400"/>
            <a:ext cx="6553200" cy="4953000"/>
          </a:xfrm>
          <a:prstGeom prst="rect">
            <a:avLst/>
          </a:prstGeom>
          <a:noFill/>
        </p:spPr>
      </p:pic>
      <p:pic>
        <p:nvPicPr>
          <p:cNvPr id="58373" name="Picture 5" descr="cusumano_donald-r_web"/>
          <p:cNvPicPr>
            <a:picLocks noChangeAspect="1" noChangeArrowheads="1"/>
          </p:cNvPicPr>
          <p:nvPr/>
        </p:nvPicPr>
        <p:blipFill>
          <a:blip r:embed="rId4"/>
          <a:srcRect/>
          <a:stretch>
            <a:fillRect/>
          </a:stretch>
        </p:blipFill>
        <p:spPr bwMode="auto">
          <a:xfrm>
            <a:off x="1752600" y="1200150"/>
            <a:ext cx="5943600" cy="4343400"/>
          </a:xfrm>
          <a:prstGeom prst="rect">
            <a:avLst/>
          </a:prstGeom>
          <a:noFill/>
        </p:spPr>
      </p:pic>
    </p:spTree>
  </p:cSld>
  <p:clrMapOvr>
    <a:masterClrMapping/>
  </p:clrMapOvr>
  <p:transition advClick="0" advTm="8000"/>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6" name="Picture 2" descr="background07"/>
          <p:cNvPicPr>
            <a:picLocks noChangeAspect="1" noChangeArrowheads="1"/>
          </p:cNvPicPr>
          <p:nvPr/>
        </p:nvPicPr>
        <p:blipFill>
          <a:blip r:embed="rId3"/>
          <a:srcRect/>
          <a:stretch>
            <a:fillRect/>
          </a:stretch>
        </p:blipFill>
        <p:spPr bwMode="auto">
          <a:xfrm>
            <a:off x="0" y="0"/>
            <a:ext cx="9448800" cy="7023100"/>
          </a:xfrm>
          <a:prstGeom prst="rect">
            <a:avLst/>
          </a:prstGeom>
          <a:noFill/>
        </p:spPr>
      </p:pic>
      <p:sp>
        <p:nvSpPr>
          <p:cNvPr id="16387" name="Text Box 3"/>
          <p:cNvSpPr txBox="1">
            <a:spLocks noChangeArrowheads="1"/>
          </p:cNvSpPr>
          <p:nvPr/>
        </p:nvSpPr>
        <p:spPr bwMode="auto">
          <a:xfrm>
            <a:off x="609600" y="685800"/>
            <a:ext cx="8305800" cy="5764213"/>
          </a:xfrm>
          <a:prstGeom prst="rect">
            <a:avLst/>
          </a:prstGeom>
          <a:noFill/>
          <a:ln w="9525">
            <a:noFill/>
            <a:miter lim="800000"/>
            <a:headEnd/>
            <a:tailEnd/>
          </a:ln>
        </p:spPr>
        <p:txBody>
          <a:bodyPr>
            <a:prstTxWarp prst="textNoShape">
              <a:avLst/>
            </a:prstTxWarp>
            <a:spAutoFit/>
          </a:bodyPr>
          <a:lstStyle/>
          <a:p>
            <a:pPr algn="ctr"/>
            <a:r>
              <a:rPr lang="en-US" sz="2800" i="1">
                <a:solidFill>
                  <a:schemeClr val="bg1"/>
                </a:solidFill>
                <a:latin typeface="Times New Roman" pitchFamily="-109" charset="0"/>
              </a:rPr>
              <a:t>“In this era of tremendous change brought on by globalization, global warming, and impending fossil fuel depletion, community colleges have a vital role to play in developing sustainable communities.  The need for forward-thinking education toward a post-carbon future, the importance of preparing students for a world faced with previously unknown challenges, and the satisfaction felt helping learners develop the knowledge and skills necessary to successfully face these changes keep me invigorated, inspired, and excited about teaching”</a:t>
            </a:r>
          </a:p>
          <a:p>
            <a:pPr algn="r"/>
            <a:r>
              <a:rPr lang="en-US" sz="2800" i="1">
                <a:solidFill>
                  <a:schemeClr val="bg1"/>
                </a:solidFill>
                <a:latin typeface="Times New Roman" pitchFamily="-109" charset="0"/>
              </a:rPr>
              <a:t>-Nancy Lee Wood</a:t>
            </a:r>
          </a:p>
          <a:p>
            <a:pPr>
              <a:spcBef>
                <a:spcPct val="50000"/>
              </a:spcBef>
            </a:pPr>
            <a:endParaRPr lang="en-US">
              <a:solidFill>
                <a:schemeClr val="bg1"/>
              </a:solidFill>
            </a:endParaRPr>
          </a:p>
        </p:txBody>
      </p:sp>
    </p:spTree>
  </p:cSld>
  <p:clrMapOvr>
    <a:masterClrMapping/>
  </p:clrMapOvr>
  <p:transition advClick="0" advTm="8000"/>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9394"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59395" name="Text Box 3"/>
          <p:cNvSpPr txBox="1">
            <a:spLocks noChangeArrowheads="1"/>
          </p:cNvSpPr>
          <p:nvPr/>
        </p:nvSpPr>
        <p:spPr bwMode="auto">
          <a:xfrm>
            <a:off x="838200" y="609600"/>
            <a:ext cx="7848600" cy="64928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“Teaching developmental math is so much more than teaching math. I teach self confidence and self esteem, also. And quite frankly, since these are issues I have dealt with my entire life, I consider these even more important than the mathematics. Gasp!”</a:t>
            </a:r>
          </a:p>
          <a:p>
            <a:pPr algn="r"/>
            <a:r>
              <a:rPr lang="en-US" sz="4000" i="1">
                <a:solidFill>
                  <a:schemeClr val="bg1"/>
                </a:solidFill>
                <a:latin typeface="Times New Roman" pitchFamily="-109" charset="0"/>
              </a:rPr>
              <a:t>-Nan Strebeck</a:t>
            </a:r>
          </a:p>
          <a:p>
            <a:pPr algn="ctr">
              <a:spcBef>
                <a:spcPct val="50000"/>
              </a:spcBef>
            </a:pPr>
            <a:endParaRPr lang="en-US" sz="4000" i="1">
              <a:solidFill>
                <a:schemeClr val="bg1"/>
              </a:solidFill>
            </a:endParaRPr>
          </a:p>
        </p:txBody>
      </p:sp>
    </p:spTree>
  </p:cSld>
  <p:clrMapOvr>
    <a:masterClrMapping/>
  </p:clrMapOvr>
  <p:transition advClick="0" advTm="8000"/>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0419"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60420" name="Picture 4" descr="blueborder"/>
          <p:cNvPicPr>
            <a:picLocks noChangeAspect="1" noChangeArrowheads="1"/>
          </p:cNvPicPr>
          <p:nvPr/>
        </p:nvPicPr>
        <p:blipFill>
          <a:blip r:embed="rId3"/>
          <a:srcRect/>
          <a:stretch>
            <a:fillRect/>
          </a:stretch>
        </p:blipFill>
        <p:spPr bwMode="auto">
          <a:xfrm>
            <a:off x="2209800" y="914400"/>
            <a:ext cx="4800600" cy="4953000"/>
          </a:xfrm>
          <a:prstGeom prst="rect">
            <a:avLst/>
          </a:prstGeom>
          <a:noFill/>
        </p:spPr>
      </p:pic>
      <p:pic>
        <p:nvPicPr>
          <p:cNvPr id="60421" name="Picture 5" descr="cusumano_donald-r-china_web"/>
          <p:cNvPicPr>
            <a:picLocks noChangeAspect="1" noChangeArrowheads="1"/>
          </p:cNvPicPr>
          <p:nvPr/>
        </p:nvPicPr>
        <p:blipFill>
          <a:blip r:embed="rId4"/>
          <a:srcRect/>
          <a:stretch>
            <a:fillRect/>
          </a:stretch>
        </p:blipFill>
        <p:spPr bwMode="auto">
          <a:xfrm>
            <a:off x="2546350" y="1219200"/>
            <a:ext cx="4121150" cy="4343400"/>
          </a:xfrm>
          <a:prstGeom prst="rect">
            <a:avLst/>
          </a:prstGeom>
          <a:noFill/>
        </p:spPr>
      </p:pic>
    </p:spTree>
  </p:cSld>
  <p:clrMapOvr>
    <a:masterClrMapping/>
  </p:clrMapOvr>
  <p:transition advClick="0" advTm="8000"/>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42"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61444" name="Text Box 4"/>
          <p:cNvSpPr txBox="1">
            <a:spLocks noChangeArrowheads="1"/>
          </p:cNvSpPr>
          <p:nvPr/>
        </p:nvSpPr>
        <p:spPr bwMode="auto">
          <a:xfrm>
            <a:off x="838200" y="762000"/>
            <a:ext cx="7848600" cy="58832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“What inspires me is that fact that I know I make a difference. I hear that when the students come to me and say, "I finally get it." I see it when they give me the smile, the smile that says, "I did not understand it, until today.”’ </a:t>
            </a:r>
          </a:p>
          <a:p>
            <a:pPr algn="r"/>
            <a:r>
              <a:rPr lang="en-US" sz="4000" i="1">
                <a:solidFill>
                  <a:schemeClr val="bg1"/>
                </a:solidFill>
                <a:latin typeface="Times New Roman" pitchFamily="-109" charset="0"/>
              </a:rPr>
              <a:t>-Arkady Hanjiev</a:t>
            </a:r>
          </a:p>
          <a:p>
            <a:pPr algn="ctr">
              <a:spcBef>
                <a:spcPct val="50000"/>
              </a:spcBef>
            </a:pPr>
            <a:endParaRPr lang="en-US" sz="4000" i="1">
              <a:solidFill>
                <a:schemeClr val="bg1"/>
              </a:solidFill>
            </a:endParaRPr>
          </a:p>
        </p:txBody>
      </p:sp>
    </p:spTree>
  </p:cSld>
  <p:clrMapOvr>
    <a:masterClrMapping/>
  </p:clrMapOvr>
  <p:transition advClick="0" advTm="8000"/>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2467"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62468" name="Picture 4" descr="blueborder"/>
          <p:cNvPicPr>
            <a:picLocks noChangeAspect="1" noChangeArrowheads="1"/>
          </p:cNvPicPr>
          <p:nvPr/>
        </p:nvPicPr>
        <p:blipFill>
          <a:blip r:embed="rId3"/>
          <a:srcRect/>
          <a:stretch>
            <a:fillRect/>
          </a:stretch>
        </p:blipFill>
        <p:spPr bwMode="auto">
          <a:xfrm>
            <a:off x="2895600" y="914400"/>
            <a:ext cx="3429000" cy="4953000"/>
          </a:xfrm>
          <a:prstGeom prst="rect">
            <a:avLst/>
          </a:prstGeom>
          <a:noFill/>
        </p:spPr>
      </p:pic>
      <p:pic>
        <p:nvPicPr>
          <p:cNvPr id="62469" name="Picture 5" descr="cusumano_donald-r-man-of-st"/>
          <p:cNvPicPr>
            <a:picLocks noChangeAspect="1" noChangeArrowheads="1"/>
          </p:cNvPicPr>
          <p:nvPr/>
        </p:nvPicPr>
        <p:blipFill>
          <a:blip r:embed="rId4"/>
          <a:srcRect/>
          <a:stretch>
            <a:fillRect/>
          </a:stretch>
        </p:blipFill>
        <p:spPr bwMode="auto">
          <a:xfrm>
            <a:off x="3233738" y="1295400"/>
            <a:ext cx="2725737" cy="4191000"/>
          </a:xfrm>
          <a:prstGeom prst="rect">
            <a:avLst/>
          </a:prstGeom>
          <a:noFill/>
        </p:spPr>
      </p:pic>
    </p:spTree>
  </p:cSld>
  <p:clrMapOvr>
    <a:masterClrMapping/>
  </p:clrMapOvr>
  <p:transition advClick="0" advTm="8000"/>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3490"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63491" name="Text Box 3"/>
          <p:cNvSpPr txBox="1">
            <a:spLocks noChangeArrowheads="1"/>
          </p:cNvSpPr>
          <p:nvPr/>
        </p:nvSpPr>
        <p:spPr bwMode="auto">
          <a:xfrm>
            <a:off x="762000" y="1676400"/>
            <a:ext cx="7848600" cy="40544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“I am encouraged when I see my passion of nursing transform the student into a compassionate, competent caregiver.”</a:t>
            </a:r>
          </a:p>
          <a:p>
            <a:pPr algn="r"/>
            <a:r>
              <a:rPr lang="en-US" sz="4000" i="1">
                <a:solidFill>
                  <a:schemeClr val="bg1"/>
                </a:solidFill>
                <a:latin typeface="Times New Roman" pitchFamily="-109" charset="0"/>
              </a:rPr>
              <a:t>-Lena Warner</a:t>
            </a:r>
          </a:p>
          <a:p>
            <a:pPr algn="ctr">
              <a:spcBef>
                <a:spcPct val="50000"/>
              </a:spcBef>
            </a:pPr>
            <a:endParaRPr lang="en-US" sz="4000" i="1">
              <a:solidFill>
                <a:schemeClr val="bg1"/>
              </a:solidFill>
            </a:endParaRPr>
          </a:p>
        </p:txBody>
      </p:sp>
    </p:spTree>
  </p:cSld>
  <p:clrMapOvr>
    <a:masterClrMapping/>
  </p:clrMapOvr>
  <p:transition advClick="0" advTm="8000"/>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5"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64516" name="Picture 4" descr="blueborder"/>
          <p:cNvPicPr>
            <a:picLocks noChangeAspect="1" noChangeArrowheads="1"/>
          </p:cNvPicPr>
          <p:nvPr/>
        </p:nvPicPr>
        <p:blipFill>
          <a:blip r:embed="rId3"/>
          <a:srcRect/>
          <a:stretch>
            <a:fillRect/>
          </a:stretch>
        </p:blipFill>
        <p:spPr bwMode="auto">
          <a:xfrm>
            <a:off x="1447800" y="1066800"/>
            <a:ext cx="6553200" cy="4495800"/>
          </a:xfrm>
          <a:prstGeom prst="rect">
            <a:avLst/>
          </a:prstGeom>
          <a:noFill/>
        </p:spPr>
      </p:pic>
      <p:pic>
        <p:nvPicPr>
          <p:cNvPr id="64517" name="Picture 5" descr="Davis_Larry_web"/>
          <p:cNvPicPr>
            <a:picLocks noChangeAspect="1" noChangeArrowheads="1"/>
          </p:cNvPicPr>
          <p:nvPr/>
        </p:nvPicPr>
        <p:blipFill>
          <a:blip r:embed="rId4"/>
          <a:srcRect/>
          <a:stretch>
            <a:fillRect/>
          </a:stretch>
        </p:blipFill>
        <p:spPr bwMode="auto">
          <a:xfrm>
            <a:off x="1752600" y="1352550"/>
            <a:ext cx="5943600" cy="3948113"/>
          </a:xfrm>
          <a:prstGeom prst="rect">
            <a:avLst/>
          </a:prstGeom>
          <a:noFill/>
        </p:spPr>
      </p:pic>
    </p:spTree>
  </p:cSld>
  <p:clrMapOvr>
    <a:masterClrMapping/>
  </p:clrMapOvr>
  <p:transition advClick="0" advTm="8000"/>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5538"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65539" name="Text Box 3"/>
          <p:cNvSpPr txBox="1">
            <a:spLocks noChangeArrowheads="1"/>
          </p:cNvSpPr>
          <p:nvPr/>
        </p:nvSpPr>
        <p:spPr bwMode="auto">
          <a:xfrm>
            <a:off x="838200" y="381000"/>
            <a:ext cx="7772400" cy="6958013"/>
          </a:xfrm>
          <a:prstGeom prst="rect">
            <a:avLst/>
          </a:prstGeom>
          <a:noFill/>
          <a:ln w="9525">
            <a:noFill/>
            <a:miter lim="800000"/>
            <a:headEnd/>
            <a:tailEnd/>
          </a:ln>
        </p:spPr>
        <p:txBody>
          <a:bodyPr>
            <a:prstTxWarp prst="textNoShape">
              <a:avLst/>
            </a:prstTxWarp>
            <a:spAutoFit/>
          </a:bodyPr>
          <a:lstStyle/>
          <a:p>
            <a:pPr algn="ctr"/>
            <a:r>
              <a:rPr lang="en-US" sz="3600" i="1">
                <a:solidFill>
                  <a:schemeClr val="bg1"/>
                </a:solidFill>
                <a:latin typeface="Times New Roman" pitchFamily="-109" charset="0"/>
              </a:rPr>
              <a:t>“Education is not simply about stuffing information into students’ heads.  What really matters is enabling people to do something with that information – to analyze it, evaluate it, apply it meaningfully to their own lives.  When students begin to </a:t>
            </a:r>
            <a:r>
              <a:rPr lang="en-US" sz="3600" i="1" u="sng">
                <a:solidFill>
                  <a:schemeClr val="bg1"/>
                </a:solidFill>
                <a:latin typeface="Times New Roman" pitchFamily="-109" charset="0"/>
              </a:rPr>
              <a:t>use</a:t>
            </a:r>
            <a:r>
              <a:rPr lang="en-US" sz="3600" i="1">
                <a:solidFill>
                  <a:schemeClr val="bg1"/>
                </a:solidFill>
                <a:latin typeface="Times New Roman" pitchFamily="-109" charset="0"/>
              </a:rPr>
              <a:t> information, they become confident, engaged human beings.  That is my everyday inspiration.”</a:t>
            </a:r>
          </a:p>
          <a:p>
            <a:pPr algn="r"/>
            <a:r>
              <a:rPr lang="en-US" sz="3600" i="1">
                <a:solidFill>
                  <a:schemeClr val="bg1"/>
                </a:solidFill>
                <a:latin typeface="Times New Roman" pitchFamily="-109" charset="0"/>
              </a:rPr>
              <a:t> -Thomas Hodgkin</a:t>
            </a:r>
          </a:p>
          <a:p>
            <a:pPr algn="ctr">
              <a:spcBef>
                <a:spcPct val="50000"/>
              </a:spcBef>
            </a:pPr>
            <a:endParaRPr lang="en-US" sz="3600" i="1">
              <a:solidFill>
                <a:schemeClr val="bg1"/>
              </a:solidFill>
            </a:endParaRPr>
          </a:p>
        </p:txBody>
      </p:sp>
    </p:spTree>
  </p:cSld>
  <p:clrMapOvr>
    <a:masterClrMapping/>
  </p:clrMapOvr>
  <p:transition advClick="0" advTm="8000"/>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2" name="Picture 4"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2053" name="Text Box 5"/>
          <p:cNvSpPr txBox="1">
            <a:spLocks noChangeArrowheads="1"/>
          </p:cNvSpPr>
          <p:nvPr/>
        </p:nvSpPr>
        <p:spPr bwMode="auto">
          <a:xfrm>
            <a:off x="685800" y="304800"/>
            <a:ext cx="8001000" cy="71024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“Smiles and enthusiasm motivate me. Whether I'm teaching someone to fly an airplane or to manage a business, students must be 'touching and feeling the subject to learn. One of my most valued rewards in life is when students have fun, develop confidence, and take ownership of their own learning.”</a:t>
            </a:r>
          </a:p>
          <a:p>
            <a:pPr algn="r"/>
            <a:r>
              <a:rPr lang="en-US" sz="4000" i="1">
                <a:solidFill>
                  <a:schemeClr val="bg1"/>
                </a:solidFill>
                <a:latin typeface="Times New Roman" pitchFamily="-109" charset="0"/>
              </a:rPr>
              <a:t>-Michael Boyd</a:t>
            </a:r>
          </a:p>
          <a:p>
            <a:pPr algn="ctr">
              <a:spcBef>
                <a:spcPct val="50000"/>
              </a:spcBef>
            </a:pPr>
            <a:endParaRPr lang="en-US" sz="4000" i="1">
              <a:solidFill>
                <a:schemeClr val="bg1"/>
              </a:solidFill>
            </a:endParaRPr>
          </a:p>
        </p:txBody>
      </p:sp>
    </p:spTree>
  </p:cSld>
  <p:clrMapOvr>
    <a:masterClrMapping/>
  </p:clrMapOvr>
  <p:transition advClick="0" advTm="8000"/>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71"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7172" name="Picture 4" descr="blueborder"/>
          <p:cNvPicPr>
            <a:picLocks noChangeAspect="1" noChangeArrowheads="1"/>
          </p:cNvPicPr>
          <p:nvPr/>
        </p:nvPicPr>
        <p:blipFill>
          <a:blip r:embed="rId3"/>
          <a:srcRect/>
          <a:stretch>
            <a:fillRect/>
          </a:stretch>
        </p:blipFill>
        <p:spPr bwMode="auto">
          <a:xfrm>
            <a:off x="1447800" y="914400"/>
            <a:ext cx="6553200" cy="4953000"/>
          </a:xfrm>
          <a:prstGeom prst="rect">
            <a:avLst/>
          </a:prstGeom>
          <a:noFill/>
        </p:spPr>
      </p:pic>
      <p:pic>
        <p:nvPicPr>
          <p:cNvPr id="7173" name="Picture 5" descr="Devane_susan_web"/>
          <p:cNvPicPr>
            <a:picLocks noChangeAspect="1" noChangeArrowheads="1"/>
          </p:cNvPicPr>
          <p:nvPr/>
        </p:nvPicPr>
        <p:blipFill>
          <a:blip r:embed="rId4"/>
          <a:srcRect/>
          <a:stretch>
            <a:fillRect/>
          </a:stretch>
        </p:blipFill>
        <p:spPr bwMode="auto">
          <a:xfrm>
            <a:off x="1828800" y="1200150"/>
            <a:ext cx="5791200" cy="4286250"/>
          </a:xfrm>
          <a:prstGeom prst="rect">
            <a:avLst/>
          </a:prstGeom>
          <a:noFill/>
        </p:spPr>
      </p:pic>
    </p:spTree>
  </p:cSld>
  <p:clrMapOvr>
    <a:masterClrMapping/>
  </p:clrMapOvr>
  <p:transition advClick="0" advTm="8000"/>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8195" name="Text Box 3"/>
          <p:cNvSpPr txBox="1">
            <a:spLocks noChangeArrowheads="1"/>
          </p:cNvSpPr>
          <p:nvPr/>
        </p:nvSpPr>
        <p:spPr bwMode="auto">
          <a:xfrm>
            <a:off x="533400" y="381000"/>
            <a:ext cx="8382000" cy="6958013"/>
          </a:xfrm>
          <a:prstGeom prst="rect">
            <a:avLst/>
          </a:prstGeom>
          <a:noFill/>
          <a:ln w="9525">
            <a:noFill/>
            <a:miter lim="800000"/>
            <a:headEnd/>
            <a:tailEnd/>
          </a:ln>
        </p:spPr>
        <p:txBody>
          <a:bodyPr>
            <a:prstTxWarp prst="textNoShape">
              <a:avLst/>
            </a:prstTxWarp>
            <a:spAutoFit/>
          </a:bodyPr>
          <a:lstStyle/>
          <a:p>
            <a:pPr algn="ctr"/>
            <a:r>
              <a:rPr lang="en-US" sz="3600" i="1">
                <a:solidFill>
                  <a:schemeClr val="bg1"/>
                </a:solidFill>
                <a:latin typeface="Times New Roman" pitchFamily="-109" charset="0"/>
              </a:rPr>
              <a:t>“When I teach, my goal is to create an atmosphere of discovery in which each class becomes a journey and learning an adventure.  I combine the elements of concentration and focus with a kind of creative chaos that encourages risk taking.  As a teacher of acting, I am fortunate to have the opportunity to explore in an emotionally charged environment what it means to be human.”</a:t>
            </a:r>
          </a:p>
          <a:p>
            <a:pPr algn="r"/>
            <a:r>
              <a:rPr lang="en-US" sz="3600" i="1">
                <a:solidFill>
                  <a:schemeClr val="bg1"/>
                </a:solidFill>
                <a:latin typeface="Times New Roman" pitchFamily="-109" charset="0"/>
              </a:rPr>
              <a:t>-Mary Clifford</a:t>
            </a:r>
          </a:p>
          <a:p>
            <a:pPr algn="ctr">
              <a:spcBef>
                <a:spcPct val="50000"/>
              </a:spcBef>
            </a:pPr>
            <a:endParaRPr lang="en-US" sz="3600" i="1">
              <a:solidFill>
                <a:schemeClr val="bg1"/>
              </a:solidFill>
            </a:endParaRPr>
          </a:p>
        </p:txBody>
      </p:sp>
    </p:spTree>
  </p:cSld>
  <p:clrMapOvr>
    <a:masterClrMapping/>
  </p:clrMapOvr>
  <p:transition advClick="0" advTm="8000"/>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1" name="Picture 3" descr="license_plate"/>
          <p:cNvPicPr>
            <a:picLocks noChangeAspect="1" noChangeArrowheads="1"/>
          </p:cNvPicPr>
          <p:nvPr/>
        </p:nvPicPr>
        <p:blipFill>
          <a:blip r:embed="rId3"/>
          <a:srcRect/>
          <a:stretch>
            <a:fillRect/>
          </a:stretch>
        </p:blipFill>
        <p:spPr bwMode="auto">
          <a:xfrm>
            <a:off x="0" y="0"/>
            <a:ext cx="9448800" cy="6858000"/>
          </a:xfrm>
          <a:prstGeom prst="rect">
            <a:avLst/>
          </a:prstGeom>
          <a:noFill/>
        </p:spPr>
      </p:pic>
      <p:pic>
        <p:nvPicPr>
          <p:cNvPr id="17412" name="Picture 4" descr="blueborder"/>
          <p:cNvPicPr>
            <a:picLocks noChangeAspect="1" noChangeArrowheads="1"/>
          </p:cNvPicPr>
          <p:nvPr/>
        </p:nvPicPr>
        <p:blipFill>
          <a:blip r:embed="rId4"/>
          <a:srcRect/>
          <a:stretch>
            <a:fillRect/>
          </a:stretch>
        </p:blipFill>
        <p:spPr bwMode="auto">
          <a:xfrm>
            <a:off x="1524000" y="914400"/>
            <a:ext cx="6400800" cy="4876800"/>
          </a:xfrm>
          <a:prstGeom prst="rect">
            <a:avLst/>
          </a:prstGeom>
          <a:noFill/>
        </p:spPr>
      </p:pic>
      <p:pic>
        <p:nvPicPr>
          <p:cNvPr id="17413" name="Picture 5" descr="Alcocer_Manuel_web"/>
          <p:cNvPicPr>
            <a:picLocks noChangeAspect="1" noChangeArrowheads="1"/>
          </p:cNvPicPr>
          <p:nvPr/>
        </p:nvPicPr>
        <p:blipFill>
          <a:blip r:embed="rId5"/>
          <a:srcRect/>
          <a:stretch>
            <a:fillRect/>
          </a:stretch>
        </p:blipFill>
        <p:spPr bwMode="auto">
          <a:xfrm>
            <a:off x="1828800" y="1143000"/>
            <a:ext cx="5791200" cy="4343400"/>
          </a:xfrm>
          <a:prstGeom prst="rect">
            <a:avLst/>
          </a:prstGeom>
          <a:noFill/>
        </p:spPr>
      </p:pic>
    </p:spTree>
  </p:cSld>
  <p:clrMapOvr>
    <a:masterClrMapping/>
  </p:clrMapOvr>
  <p:transition advClick="0" advTm="8000"/>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9"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9220" name="Picture 4" descr="blueborder"/>
          <p:cNvPicPr>
            <a:picLocks noChangeAspect="1" noChangeArrowheads="1"/>
          </p:cNvPicPr>
          <p:nvPr/>
        </p:nvPicPr>
        <p:blipFill>
          <a:blip r:embed="rId3"/>
          <a:srcRect/>
          <a:stretch>
            <a:fillRect/>
          </a:stretch>
        </p:blipFill>
        <p:spPr bwMode="auto">
          <a:xfrm>
            <a:off x="1447800" y="1066800"/>
            <a:ext cx="6553200" cy="4495800"/>
          </a:xfrm>
          <a:prstGeom prst="rect">
            <a:avLst/>
          </a:prstGeom>
          <a:noFill/>
        </p:spPr>
      </p:pic>
      <p:pic>
        <p:nvPicPr>
          <p:cNvPr id="9221" name="Picture 5" descr="Diana_Blackman"/>
          <p:cNvPicPr>
            <a:picLocks noChangeAspect="1" noChangeArrowheads="1"/>
          </p:cNvPicPr>
          <p:nvPr/>
        </p:nvPicPr>
        <p:blipFill>
          <a:blip r:embed="rId4"/>
          <a:srcRect/>
          <a:stretch>
            <a:fillRect/>
          </a:stretch>
        </p:blipFill>
        <p:spPr bwMode="auto">
          <a:xfrm>
            <a:off x="1752600" y="1347788"/>
            <a:ext cx="5943600" cy="3959225"/>
          </a:xfrm>
          <a:prstGeom prst="rect">
            <a:avLst/>
          </a:prstGeom>
          <a:noFill/>
        </p:spPr>
      </p:pic>
    </p:spTree>
  </p:cSld>
  <p:clrMapOvr>
    <a:masterClrMapping/>
  </p:clrMapOvr>
  <p:transition advClick="0" advTm="8000"/>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2"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10243" name="Text Box 3"/>
          <p:cNvSpPr txBox="1">
            <a:spLocks noChangeArrowheads="1"/>
          </p:cNvSpPr>
          <p:nvPr/>
        </p:nvSpPr>
        <p:spPr bwMode="auto">
          <a:xfrm>
            <a:off x="914400" y="2362200"/>
            <a:ext cx="7620000" cy="28352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“My teaching is a model of my best teachers.”</a:t>
            </a:r>
          </a:p>
          <a:p>
            <a:pPr algn="r"/>
            <a:r>
              <a:rPr lang="en-US" sz="4000" i="1">
                <a:solidFill>
                  <a:schemeClr val="bg1"/>
                </a:solidFill>
                <a:latin typeface="Times New Roman" pitchFamily="-109" charset="0"/>
              </a:rPr>
              <a:t>-Kevin Harris</a:t>
            </a:r>
          </a:p>
          <a:p>
            <a:pPr algn="ctr">
              <a:spcBef>
                <a:spcPct val="50000"/>
              </a:spcBef>
            </a:pPr>
            <a:endParaRPr lang="en-US" sz="4000" i="1">
              <a:solidFill>
                <a:schemeClr val="bg1"/>
              </a:solidFill>
            </a:endParaRPr>
          </a:p>
        </p:txBody>
      </p:sp>
    </p:spTree>
  </p:cSld>
  <p:clrMapOvr>
    <a:masterClrMapping/>
  </p:clrMapOvr>
  <p:transition advClick="0" advTm="8000"/>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7"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11268" name="Picture 4" descr="blueborder"/>
          <p:cNvPicPr>
            <a:picLocks noChangeAspect="1" noChangeArrowheads="1"/>
          </p:cNvPicPr>
          <p:nvPr/>
        </p:nvPicPr>
        <p:blipFill>
          <a:blip r:embed="rId3"/>
          <a:srcRect/>
          <a:stretch>
            <a:fillRect/>
          </a:stretch>
        </p:blipFill>
        <p:spPr bwMode="auto">
          <a:xfrm>
            <a:off x="2057400" y="914400"/>
            <a:ext cx="5105400" cy="4953000"/>
          </a:xfrm>
          <a:prstGeom prst="rect">
            <a:avLst/>
          </a:prstGeom>
          <a:noFill/>
        </p:spPr>
      </p:pic>
      <p:pic>
        <p:nvPicPr>
          <p:cNvPr id="11269" name="Picture 5" descr="Diem_Patricia_web"/>
          <p:cNvPicPr>
            <a:picLocks noChangeAspect="1" noChangeArrowheads="1"/>
          </p:cNvPicPr>
          <p:nvPr/>
        </p:nvPicPr>
        <p:blipFill>
          <a:blip r:embed="rId4"/>
          <a:srcRect/>
          <a:stretch>
            <a:fillRect/>
          </a:stretch>
        </p:blipFill>
        <p:spPr bwMode="auto">
          <a:xfrm>
            <a:off x="2362200" y="1195388"/>
            <a:ext cx="4495800" cy="4391025"/>
          </a:xfrm>
          <a:prstGeom prst="rect">
            <a:avLst/>
          </a:prstGeom>
          <a:noFill/>
        </p:spPr>
      </p:pic>
    </p:spTree>
  </p:cSld>
  <p:clrMapOvr>
    <a:masterClrMapping/>
  </p:clrMapOvr>
  <p:transition advClick="0" advTm="8000"/>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90"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12291" name="Text Box 3"/>
          <p:cNvSpPr txBox="1">
            <a:spLocks noChangeArrowheads="1"/>
          </p:cNvSpPr>
          <p:nvPr/>
        </p:nvSpPr>
        <p:spPr bwMode="auto">
          <a:xfrm>
            <a:off x="838200" y="685800"/>
            <a:ext cx="7696200" cy="5859463"/>
          </a:xfrm>
          <a:prstGeom prst="rect">
            <a:avLst/>
          </a:prstGeom>
          <a:noFill/>
          <a:ln w="9525">
            <a:noFill/>
            <a:miter lim="800000"/>
            <a:headEnd/>
            <a:tailEnd/>
          </a:ln>
        </p:spPr>
        <p:txBody>
          <a:bodyPr>
            <a:prstTxWarp prst="textNoShape">
              <a:avLst/>
            </a:prstTxWarp>
            <a:spAutoFit/>
          </a:bodyPr>
          <a:lstStyle/>
          <a:p>
            <a:pPr algn="ctr"/>
            <a:r>
              <a:rPr lang="en-US" sz="3600" i="1">
                <a:solidFill>
                  <a:schemeClr val="bg1"/>
                </a:solidFill>
                <a:latin typeface="Times New Roman" pitchFamily="-109" charset="0"/>
              </a:rPr>
              <a:t>“I work with students who are academically at risk, and what motivates me the most is to see once apathetic students with high stress and low self-esteem, transform into engaged students with new hope for their future. Get to know your students, let them get to know you, and show them that you care.”</a:t>
            </a:r>
          </a:p>
          <a:p>
            <a:pPr algn="r"/>
            <a:r>
              <a:rPr lang="en-US" sz="3600" i="1">
                <a:solidFill>
                  <a:schemeClr val="bg1"/>
                </a:solidFill>
                <a:latin typeface="Times New Roman" pitchFamily="-109" charset="0"/>
              </a:rPr>
              <a:t>-Suzanna Borawski</a:t>
            </a:r>
          </a:p>
          <a:p>
            <a:pPr algn="ctr">
              <a:spcBef>
                <a:spcPct val="50000"/>
              </a:spcBef>
            </a:pPr>
            <a:endParaRPr lang="en-US" sz="3600" i="1">
              <a:solidFill>
                <a:schemeClr val="bg1"/>
              </a:solidFill>
            </a:endParaRPr>
          </a:p>
        </p:txBody>
      </p:sp>
    </p:spTree>
  </p:cSld>
  <p:clrMapOvr>
    <a:masterClrMapping/>
  </p:clrMapOvr>
  <p:transition advClick="0" advTm="8000"/>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5"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13316" name="Picture 4" descr="blueborder"/>
          <p:cNvPicPr>
            <a:picLocks noChangeAspect="1" noChangeArrowheads="1"/>
          </p:cNvPicPr>
          <p:nvPr/>
        </p:nvPicPr>
        <p:blipFill>
          <a:blip r:embed="rId3"/>
          <a:srcRect/>
          <a:stretch>
            <a:fillRect/>
          </a:stretch>
        </p:blipFill>
        <p:spPr bwMode="auto">
          <a:xfrm>
            <a:off x="1447800" y="914400"/>
            <a:ext cx="6553200" cy="4953000"/>
          </a:xfrm>
          <a:prstGeom prst="rect">
            <a:avLst/>
          </a:prstGeom>
          <a:noFill/>
        </p:spPr>
      </p:pic>
      <p:pic>
        <p:nvPicPr>
          <p:cNvPr id="13317" name="Picture 5" descr="downing_richard_web"/>
          <p:cNvPicPr>
            <a:picLocks noChangeAspect="1" noChangeArrowheads="1"/>
          </p:cNvPicPr>
          <p:nvPr/>
        </p:nvPicPr>
        <p:blipFill>
          <a:blip r:embed="rId4"/>
          <a:srcRect/>
          <a:stretch>
            <a:fillRect/>
          </a:stretch>
        </p:blipFill>
        <p:spPr bwMode="auto">
          <a:xfrm>
            <a:off x="1752600" y="1193800"/>
            <a:ext cx="5943600" cy="4354513"/>
          </a:xfrm>
          <a:prstGeom prst="rect">
            <a:avLst/>
          </a:prstGeom>
          <a:noFill/>
        </p:spPr>
      </p:pic>
    </p:spTree>
  </p:cSld>
  <p:clrMapOvr>
    <a:masterClrMapping/>
  </p:clrMapOvr>
  <p:transition advClick="0" advTm="8000"/>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8"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14339" name="Text Box 3"/>
          <p:cNvSpPr txBox="1">
            <a:spLocks noChangeArrowheads="1"/>
          </p:cNvSpPr>
          <p:nvPr/>
        </p:nvSpPr>
        <p:spPr bwMode="auto">
          <a:xfrm>
            <a:off x="914400" y="381000"/>
            <a:ext cx="7696200" cy="71024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“Teaching is a calling and a passion.  The key to being a successful teacher is to love your discipline and love sharing your knowledge of it.  Students must be taught with both courtesy and respect–respect for the individual student and the student’s abilities, efforts, and dreams.”</a:t>
            </a:r>
          </a:p>
          <a:p>
            <a:pPr algn="r"/>
            <a:r>
              <a:rPr lang="en-US" sz="4000" i="1">
                <a:solidFill>
                  <a:schemeClr val="bg1"/>
                </a:solidFill>
                <a:latin typeface="Times New Roman" pitchFamily="-109" charset="0"/>
              </a:rPr>
              <a:t>-Charles Gordon Moore</a:t>
            </a:r>
          </a:p>
          <a:p>
            <a:pPr algn="ctr">
              <a:spcBef>
                <a:spcPct val="50000"/>
              </a:spcBef>
            </a:pPr>
            <a:endParaRPr lang="en-US" sz="4000" i="1">
              <a:solidFill>
                <a:schemeClr val="bg1"/>
              </a:solidFill>
            </a:endParaRPr>
          </a:p>
        </p:txBody>
      </p:sp>
    </p:spTree>
  </p:cSld>
  <p:clrMapOvr>
    <a:masterClrMapping/>
  </p:clrMapOvr>
  <p:transition advClick="0" advTm="8000"/>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3"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15364" name="Picture 4" descr="blueborder"/>
          <p:cNvPicPr>
            <a:picLocks noChangeAspect="1" noChangeArrowheads="1"/>
          </p:cNvPicPr>
          <p:nvPr/>
        </p:nvPicPr>
        <p:blipFill>
          <a:blip r:embed="rId3"/>
          <a:srcRect/>
          <a:stretch>
            <a:fillRect/>
          </a:stretch>
        </p:blipFill>
        <p:spPr bwMode="auto">
          <a:xfrm>
            <a:off x="1447800" y="1066800"/>
            <a:ext cx="6553200" cy="4572000"/>
          </a:xfrm>
          <a:prstGeom prst="rect">
            <a:avLst/>
          </a:prstGeom>
          <a:noFill/>
        </p:spPr>
      </p:pic>
      <p:pic>
        <p:nvPicPr>
          <p:cNvPr id="15365" name="Picture 5" descr="Dr"/>
          <p:cNvPicPr>
            <a:picLocks noChangeAspect="1" noChangeArrowheads="1"/>
          </p:cNvPicPr>
          <p:nvPr/>
        </p:nvPicPr>
        <p:blipFill>
          <a:blip r:embed="rId4"/>
          <a:srcRect/>
          <a:stretch>
            <a:fillRect/>
          </a:stretch>
        </p:blipFill>
        <p:spPr bwMode="auto">
          <a:xfrm>
            <a:off x="1752600" y="1347788"/>
            <a:ext cx="5943600" cy="3959225"/>
          </a:xfrm>
          <a:prstGeom prst="rect">
            <a:avLst/>
          </a:prstGeom>
          <a:noFill/>
        </p:spPr>
      </p:pic>
    </p:spTree>
  </p:cSld>
  <p:clrMapOvr>
    <a:masterClrMapping/>
  </p:clrMapOvr>
  <p:transition advClick="0" advTm="8000"/>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6"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16387" name="Text Box 3"/>
          <p:cNvSpPr txBox="1">
            <a:spLocks noChangeArrowheads="1"/>
          </p:cNvSpPr>
          <p:nvPr/>
        </p:nvSpPr>
        <p:spPr bwMode="auto">
          <a:xfrm>
            <a:off x="685800" y="1676400"/>
            <a:ext cx="8077200" cy="40544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“Students will rise to our expectations.  If you let students know what you want and expect, you will usually get it.”</a:t>
            </a:r>
          </a:p>
          <a:p>
            <a:pPr algn="r"/>
            <a:r>
              <a:rPr lang="en-US" sz="4000" i="1">
                <a:solidFill>
                  <a:schemeClr val="bg1"/>
                </a:solidFill>
                <a:latin typeface="Times New Roman" pitchFamily="-109" charset="0"/>
              </a:rPr>
              <a:t>-Connie Weber</a:t>
            </a:r>
          </a:p>
          <a:p>
            <a:pPr algn="ctr">
              <a:spcBef>
                <a:spcPct val="50000"/>
              </a:spcBef>
            </a:pPr>
            <a:endParaRPr lang="en-US" sz="4000" i="1">
              <a:solidFill>
                <a:schemeClr val="bg1"/>
              </a:solidFill>
            </a:endParaRPr>
          </a:p>
        </p:txBody>
      </p:sp>
    </p:spTree>
  </p:cSld>
  <p:clrMapOvr>
    <a:masterClrMapping/>
  </p:clrMapOvr>
  <p:transition advClick="0" advTm="8000"/>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1"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17412" name="Picture 4" descr="blueborder"/>
          <p:cNvPicPr>
            <a:picLocks noChangeAspect="1" noChangeArrowheads="1"/>
          </p:cNvPicPr>
          <p:nvPr/>
        </p:nvPicPr>
        <p:blipFill>
          <a:blip r:embed="rId3"/>
          <a:srcRect/>
          <a:stretch>
            <a:fillRect/>
          </a:stretch>
        </p:blipFill>
        <p:spPr bwMode="auto">
          <a:xfrm>
            <a:off x="1447800" y="914400"/>
            <a:ext cx="6477000" cy="4800600"/>
          </a:xfrm>
          <a:prstGeom prst="rect">
            <a:avLst/>
          </a:prstGeom>
          <a:noFill/>
        </p:spPr>
      </p:pic>
      <p:pic>
        <p:nvPicPr>
          <p:cNvPr id="17413" name="Picture 5" descr="Drobney_Debra_web"/>
          <p:cNvPicPr>
            <a:picLocks noChangeAspect="1" noChangeArrowheads="1"/>
          </p:cNvPicPr>
          <p:nvPr/>
        </p:nvPicPr>
        <p:blipFill>
          <a:blip r:embed="rId4"/>
          <a:srcRect/>
          <a:stretch>
            <a:fillRect/>
          </a:stretch>
        </p:blipFill>
        <p:spPr bwMode="auto">
          <a:xfrm>
            <a:off x="1752600" y="1255713"/>
            <a:ext cx="5867400" cy="4181475"/>
          </a:xfrm>
          <a:prstGeom prst="rect">
            <a:avLst/>
          </a:prstGeom>
          <a:noFill/>
        </p:spPr>
      </p:pic>
    </p:spTree>
  </p:cSld>
  <p:clrMapOvr>
    <a:masterClrMapping/>
  </p:clrMapOvr>
  <p:transition advClick="0" advTm="8000"/>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pic>
        <p:nvPicPr>
          <p:cNvPr id="18435" name="Picture 3"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18436" name="Text Box 4"/>
          <p:cNvSpPr txBox="1">
            <a:spLocks noChangeArrowheads="1"/>
          </p:cNvSpPr>
          <p:nvPr/>
        </p:nvSpPr>
        <p:spPr bwMode="auto">
          <a:xfrm>
            <a:off x="914400" y="457200"/>
            <a:ext cx="7315200" cy="71024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“Many of my DEV students have challenges most of us can only imagine, so my job is not just teaching them how to write but also to believe in themselves. I understand they have to try harder to be successful, and their efforts motivate me to be a better teacher.”</a:t>
            </a:r>
          </a:p>
          <a:p>
            <a:pPr algn="r"/>
            <a:r>
              <a:rPr lang="en-US" sz="4000" i="1">
                <a:solidFill>
                  <a:schemeClr val="bg1"/>
                </a:solidFill>
                <a:latin typeface="Times New Roman" pitchFamily="-109" charset="0"/>
              </a:rPr>
              <a:t>-Karen L. Fleming</a:t>
            </a:r>
          </a:p>
          <a:p>
            <a:pPr algn="ctr">
              <a:spcBef>
                <a:spcPct val="50000"/>
              </a:spcBef>
            </a:pPr>
            <a:endParaRPr lang="en-US" sz="4000" i="1">
              <a:solidFill>
                <a:schemeClr val="bg1"/>
              </a:solidFill>
            </a:endParaRPr>
          </a:p>
        </p:txBody>
      </p:sp>
    </p:spTree>
  </p:cSld>
  <p:clrMapOvr>
    <a:masterClrMapping/>
  </p:clrMapOvr>
  <p:transition advClick="0" advTm="8000"/>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2" descr="background07"/>
          <p:cNvPicPr>
            <a:picLocks noChangeAspect="1" noChangeArrowheads="1"/>
          </p:cNvPicPr>
          <p:nvPr/>
        </p:nvPicPr>
        <p:blipFill>
          <a:blip r:embed="rId3"/>
          <a:srcRect/>
          <a:stretch>
            <a:fillRect/>
          </a:stretch>
        </p:blipFill>
        <p:spPr bwMode="auto">
          <a:xfrm>
            <a:off x="0" y="0"/>
            <a:ext cx="9448800" cy="7023100"/>
          </a:xfrm>
          <a:prstGeom prst="rect">
            <a:avLst/>
          </a:prstGeom>
          <a:noFill/>
        </p:spPr>
      </p:pic>
      <p:pic>
        <p:nvPicPr>
          <p:cNvPr id="18435" name="Picture 3" descr="background07"/>
          <p:cNvPicPr>
            <a:picLocks noChangeAspect="1" noChangeArrowheads="1"/>
          </p:cNvPicPr>
          <p:nvPr/>
        </p:nvPicPr>
        <p:blipFill>
          <a:blip r:embed="rId3"/>
          <a:srcRect/>
          <a:stretch>
            <a:fillRect/>
          </a:stretch>
        </p:blipFill>
        <p:spPr bwMode="auto">
          <a:xfrm>
            <a:off x="0" y="0"/>
            <a:ext cx="9448800" cy="7023100"/>
          </a:xfrm>
          <a:prstGeom prst="rect">
            <a:avLst/>
          </a:prstGeom>
          <a:noFill/>
        </p:spPr>
      </p:pic>
      <p:sp>
        <p:nvSpPr>
          <p:cNvPr id="18436" name="Text Box 4"/>
          <p:cNvSpPr txBox="1">
            <a:spLocks noChangeArrowheads="1"/>
          </p:cNvSpPr>
          <p:nvPr/>
        </p:nvSpPr>
        <p:spPr bwMode="auto">
          <a:xfrm>
            <a:off x="609600" y="838200"/>
            <a:ext cx="8382000" cy="5513388"/>
          </a:xfrm>
          <a:prstGeom prst="rect">
            <a:avLst/>
          </a:prstGeom>
          <a:noFill/>
          <a:ln w="9525">
            <a:noFill/>
            <a:miter lim="800000"/>
            <a:headEnd/>
            <a:tailEnd/>
          </a:ln>
        </p:spPr>
        <p:txBody>
          <a:bodyPr>
            <a:prstTxWarp prst="textNoShape">
              <a:avLst/>
            </a:prstTxWarp>
            <a:spAutoFit/>
          </a:bodyPr>
          <a:lstStyle/>
          <a:p>
            <a:pPr algn="ctr"/>
            <a:r>
              <a:rPr lang="en-US" sz="3200" i="1">
                <a:solidFill>
                  <a:schemeClr val="bg1"/>
                </a:solidFill>
                <a:latin typeface="Times New Roman" pitchFamily="-109" charset="0"/>
              </a:rPr>
              <a:t>“Be flexible and creative in working with students, care about them as individuals.  There is a temptation to pigeonhole everyone and to make decisions based on rules rather than on relationships.  While rules are important, and should be followed, there are exceptions, and listening to students who need those exceptions often paves the way for a potential dropout to become a successful graduate”</a:t>
            </a:r>
          </a:p>
          <a:p>
            <a:pPr algn="r"/>
            <a:r>
              <a:rPr lang="en-US" sz="3200" i="1">
                <a:solidFill>
                  <a:schemeClr val="bg1"/>
                </a:solidFill>
                <a:latin typeface="Times New Roman" pitchFamily="-109" charset="0"/>
              </a:rPr>
              <a:t>-Brian Dopson</a:t>
            </a:r>
          </a:p>
          <a:p>
            <a:pPr>
              <a:spcBef>
                <a:spcPct val="50000"/>
              </a:spcBef>
            </a:pPr>
            <a:endParaRPr lang="en-US"/>
          </a:p>
        </p:txBody>
      </p:sp>
    </p:spTree>
  </p:cSld>
  <p:clrMapOvr>
    <a:masterClrMapping/>
  </p:clrMapOvr>
  <p:transition advClick="0" advTm="8000"/>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9"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19460" name="Picture 4" descr="blueborder"/>
          <p:cNvPicPr>
            <a:picLocks noChangeAspect="1" noChangeArrowheads="1"/>
          </p:cNvPicPr>
          <p:nvPr/>
        </p:nvPicPr>
        <p:blipFill>
          <a:blip r:embed="rId3"/>
          <a:srcRect/>
          <a:stretch>
            <a:fillRect/>
          </a:stretch>
        </p:blipFill>
        <p:spPr bwMode="auto">
          <a:xfrm>
            <a:off x="1447800" y="1066800"/>
            <a:ext cx="6553200" cy="4495800"/>
          </a:xfrm>
          <a:prstGeom prst="rect">
            <a:avLst/>
          </a:prstGeom>
          <a:noFill/>
        </p:spPr>
      </p:pic>
      <p:pic>
        <p:nvPicPr>
          <p:cNvPr id="19461" name="Picture 5" descr="durandet_casey_web"/>
          <p:cNvPicPr>
            <a:picLocks noChangeAspect="1" noChangeArrowheads="1"/>
          </p:cNvPicPr>
          <p:nvPr/>
        </p:nvPicPr>
        <p:blipFill>
          <a:blip r:embed="rId4"/>
          <a:srcRect/>
          <a:stretch>
            <a:fillRect/>
          </a:stretch>
        </p:blipFill>
        <p:spPr bwMode="auto">
          <a:xfrm>
            <a:off x="1752600" y="1352550"/>
            <a:ext cx="5943600" cy="3948113"/>
          </a:xfrm>
          <a:prstGeom prst="rect">
            <a:avLst/>
          </a:prstGeom>
          <a:noFill/>
        </p:spPr>
      </p:pic>
    </p:spTree>
  </p:cSld>
  <p:clrMapOvr>
    <a:masterClrMapping/>
  </p:clrMapOvr>
  <p:transition advClick="0" advTm="8000"/>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20483" name="Text Box 3"/>
          <p:cNvSpPr txBox="1">
            <a:spLocks noChangeArrowheads="1"/>
          </p:cNvSpPr>
          <p:nvPr/>
        </p:nvSpPr>
        <p:spPr bwMode="auto">
          <a:xfrm>
            <a:off x="685800" y="304800"/>
            <a:ext cx="7772400" cy="7650163"/>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“What motivates me is the joy of helping students achieve something new, whether it is mastering a new algebra skill, exploring a pattern or a relationship between topics, or overcoming their fear of mathematics and learning they CAN apply it with confidence when they encounter a new problem.”</a:t>
            </a:r>
          </a:p>
          <a:p>
            <a:pPr algn="r"/>
            <a:r>
              <a:rPr lang="en-US" sz="4000" i="1">
                <a:solidFill>
                  <a:schemeClr val="bg1"/>
                </a:solidFill>
                <a:latin typeface="Times New Roman" pitchFamily="-109" charset="0"/>
              </a:rPr>
              <a:t>-Catherine Hess</a:t>
            </a:r>
          </a:p>
          <a:p>
            <a:pPr algn="ctr">
              <a:spcBef>
                <a:spcPct val="50000"/>
              </a:spcBef>
            </a:pPr>
            <a:endParaRPr lang="en-US" sz="4000" i="1">
              <a:solidFill>
                <a:schemeClr val="bg1"/>
              </a:solidFill>
              <a:latin typeface="Times New Roman" pitchFamily="-109" charset="0"/>
            </a:endParaRPr>
          </a:p>
          <a:p>
            <a:pPr algn="ctr">
              <a:spcBef>
                <a:spcPct val="50000"/>
              </a:spcBef>
            </a:pPr>
            <a:endParaRPr lang="en-US"/>
          </a:p>
        </p:txBody>
      </p:sp>
    </p:spTree>
  </p:cSld>
  <p:clrMapOvr>
    <a:masterClrMapping/>
  </p:clrMapOvr>
  <p:transition advClick="0" advTm="8000"/>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7"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21508" name="Picture 4" descr="blueborder"/>
          <p:cNvPicPr>
            <a:picLocks noChangeAspect="1" noChangeArrowheads="1"/>
          </p:cNvPicPr>
          <p:nvPr/>
        </p:nvPicPr>
        <p:blipFill>
          <a:blip r:embed="rId3"/>
          <a:srcRect/>
          <a:stretch>
            <a:fillRect/>
          </a:stretch>
        </p:blipFill>
        <p:spPr bwMode="auto">
          <a:xfrm>
            <a:off x="1447800" y="914400"/>
            <a:ext cx="6553200" cy="4953000"/>
          </a:xfrm>
          <a:prstGeom prst="rect">
            <a:avLst/>
          </a:prstGeom>
          <a:noFill/>
        </p:spPr>
      </p:pic>
      <p:pic>
        <p:nvPicPr>
          <p:cNvPr id="21509" name="Picture 5" descr="Edwards_Michael_web"/>
          <p:cNvPicPr>
            <a:picLocks noChangeAspect="1" noChangeArrowheads="1"/>
          </p:cNvPicPr>
          <p:nvPr/>
        </p:nvPicPr>
        <p:blipFill>
          <a:blip r:embed="rId4"/>
          <a:srcRect/>
          <a:stretch>
            <a:fillRect/>
          </a:stretch>
        </p:blipFill>
        <p:spPr bwMode="auto">
          <a:xfrm>
            <a:off x="1828800" y="1257300"/>
            <a:ext cx="5867400" cy="4229100"/>
          </a:xfrm>
          <a:prstGeom prst="rect">
            <a:avLst/>
          </a:prstGeom>
          <a:noFill/>
        </p:spPr>
      </p:pic>
    </p:spTree>
  </p:cSld>
  <p:clrMapOvr>
    <a:masterClrMapping/>
  </p:clrMapOvr>
  <p:transition advClick="0" advTm="8000"/>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22531" name="Text Box 3"/>
          <p:cNvSpPr txBox="1">
            <a:spLocks noChangeArrowheads="1"/>
          </p:cNvSpPr>
          <p:nvPr/>
        </p:nvSpPr>
        <p:spPr bwMode="auto">
          <a:xfrm>
            <a:off x="685800" y="446088"/>
            <a:ext cx="8153400" cy="6408737"/>
          </a:xfrm>
          <a:prstGeom prst="rect">
            <a:avLst/>
          </a:prstGeom>
          <a:noFill/>
          <a:ln w="9525">
            <a:noFill/>
            <a:miter lim="800000"/>
            <a:headEnd/>
            <a:tailEnd/>
          </a:ln>
        </p:spPr>
        <p:txBody>
          <a:bodyPr>
            <a:prstTxWarp prst="textNoShape">
              <a:avLst/>
            </a:prstTxWarp>
            <a:spAutoFit/>
          </a:bodyPr>
          <a:lstStyle/>
          <a:p>
            <a:pPr algn="ctr"/>
            <a:r>
              <a:rPr lang="en-US" sz="3600" i="1">
                <a:solidFill>
                  <a:schemeClr val="bg1"/>
                </a:solidFill>
                <a:latin typeface="Times New Roman" pitchFamily="-109" charset="0"/>
              </a:rPr>
              <a:t>“Literacy empowers.  Refine a student's ability to read and write, and you increase her odds.  Literature cultivates.  It humanizes.  Fictional, it contains Truth.  We read and we ask, "Can I be more tolerant?"  "More passionate?"  "More meaningful?"  I'm inspired when my students begin to think the answers might be "yes.”’</a:t>
            </a:r>
          </a:p>
          <a:p>
            <a:pPr algn="r"/>
            <a:r>
              <a:rPr lang="en-US" sz="3600" i="1">
                <a:solidFill>
                  <a:schemeClr val="bg1"/>
                </a:solidFill>
                <a:latin typeface="Times New Roman" pitchFamily="-109" charset="0"/>
              </a:rPr>
              <a:t>-Steven Canaday</a:t>
            </a:r>
          </a:p>
          <a:p>
            <a:pPr algn="ctr">
              <a:spcBef>
                <a:spcPct val="50000"/>
              </a:spcBef>
            </a:pPr>
            <a:endParaRPr lang="en-US" sz="3600" i="1">
              <a:solidFill>
                <a:schemeClr val="bg1"/>
              </a:solidFill>
            </a:endParaRPr>
          </a:p>
        </p:txBody>
      </p:sp>
    </p:spTree>
  </p:cSld>
  <p:clrMapOvr>
    <a:masterClrMapping/>
  </p:clrMapOvr>
  <p:transition advClick="0" advTm="8000"/>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5"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23556" name="Picture 4" descr="blueborder"/>
          <p:cNvPicPr>
            <a:picLocks noChangeAspect="1" noChangeArrowheads="1"/>
          </p:cNvPicPr>
          <p:nvPr/>
        </p:nvPicPr>
        <p:blipFill>
          <a:blip r:embed="rId3"/>
          <a:srcRect/>
          <a:stretch>
            <a:fillRect/>
          </a:stretch>
        </p:blipFill>
        <p:spPr bwMode="auto">
          <a:xfrm>
            <a:off x="1447800" y="914400"/>
            <a:ext cx="6553200" cy="4953000"/>
          </a:xfrm>
          <a:prstGeom prst="rect">
            <a:avLst/>
          </a:prstGeom>
          <a:noFill/>
        </p:spPr>
      </p:pic>
      <p:pic>
        <p:nvPicPr>
          <p:cNvPr id="23557" name="Picture 5" descr="edwards_thomas_web"/>
          <p:cNvPicPr>
            <a:picLocks noChangeAspect="1" noChangeArrowheads="1"/>
          </p:cNvPicPr>
          <p:nvPr/>
        </p:nvPicPr>
        <p:blipFill>
          <a:blip r:embed="rId4"/>
          <a:srcRect/>
          <a:stretch>
            <a:fillRect/>
          </a:stretch>
        </p:blipFill>
        <p:spPr bwMode="auto">
          <a:xfrm>
            <a:off x="1752600" y="1214438"/>
            <a:ext cx="5943600" cy="4348162"/>
          </a:xfrm>
          <a:prstGeom prst="rect">
            <a:avLst/>
          </a:prstGeom>
          <a:noFill/>
        </p:spPr>
      </p:pic>
    </p:spTree>
  </p:cSld>
  <p:clrMapOvr>
    <a:masterClrMapping/>
  </p:clrMapOvr>
  <p:transition advClick="0" advTm="8000"/>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8"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24579" name="Text Box 3"/>
          <p:cNvSpPr txBox="1">
            <a:spLocks noChangeArrowheads="1"/>
          </p:cNvSpPr>
          <p:nvPr/>
        </p:nvSpPr>
        <p:spPr bwMode="auto">
          <a:xfrm>
            <a:off x="685800" y="685800"/>
            <a:ext cx="8001000" cy="5584825"/>
          </a:xfrm>
          <a:prstGeom prst="rect">
            <a:avLst/>
          </a:prstGeom>
          <a:noFill/>
          <a:ln w="9525">
            <a:noFill/>
            <a:miter lim="800000"/>
            <a:headEnd/>
            <a:tailEnd/>
          </a:ln>
        </p:spPr>
        <p:txBody>
          <a:bodyPr>
            <a:prstTxWarp prst="textNoShape">
              <a:avLst/>
            </a:prstTxWarp>
            <a:spAutoFit/>
          </a:bodyPr>
          <a:lstStyle/>
          <a:p>
            <a:pPr algn="ctr"/>
            <a:r>
              <a:rPr lang="en-US" sz="3600" i="1">
                <a:solidFill>
                  <a:schemeClr val="bg1"/>
                </a:solidFill>
                <a:latin typeface="Times New Roman" pitchFamily="-109" charset="0"/>
              </a:rPr>
              <a:t>“My philosophy in the classroom is– if you don’t know the answer, then it is not a dumb question.  In addition to teaching math concepts, I work on subtracting their math anxiety.  If I can multiply their positive experiences in the classroom then I won’t have the large division between my expectations and their less than perfect performance.”</a:t>
            </a:r>
          </a:p>
          <a:p>
            <a:pPr algn="r"/>
            <a:r>
              <a:rPr lang="en-US" sz="3600" i="1">
                <a:solidFill>
                  <a:schemeClr val="bg1"/>
                </a:solidFill>
                <a:latin typeface="Times New Roman" pitchFamily="-109" charset="0"/>
              </a:rPr>
              <a:t> -Janice Hubbard</a:t>
            </a:r>
          </a:p>
        </p:txBody>
      </p:sp>
    </p:spTree>
  </p:cSld>
  <p:clrMapOvr>
    <a:masterClrMapping/>
  </p:clrMapOvr>
  <p:transition advClick="0" advTm="8000"/>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3"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25604" name="Picture 4" descr="blueborder"/>
          <p:cNvPicPr>
            <a:picLocks noChangeAspect="1" noChangeArrowheads="1"/>
          </p:cNvPicPr>
          <p:nvPr/>
        </p:nvPicPr>
        <p:blipFill>
          <a:blip r:embed="rId3"/>
          <a:srcRect/>
          <a:stretch>
            <a:fillRect/>
          </a:stretch>
        </p:blipFill>
        <p:spPr bwMode="auto">
          <a:xfrm>
            <a:off x="1447800" y="1066800"/>
            <a:ext cx="6553200" cy="4495800"/>
          </a:xfrm>
          <a:prstGeom prst="rect">
            <a:avLst/>
          </a:prstGeom>
          <a:noFill/>
        </p:spPr>
      </p:pic>
      <p:pic>
        <p:nvPicPr>
          <p:cNvPr id="25605" name="Picture 5" descr="Eggemeyer,-Valerie_web"/>
          <p:cNvPicPr>
            <a:picLocks noChangeAspect="1" noChangeArrowheads="1"/>
          </p:cNvPicPr>
          <p:nvPr/>
        </p:nvPicPr>
        <p:blipFill>
          <a:blip r:embed="rId4"/>
          <a:srcRect/>
          <a:stretch>
            <a:fillRect/>
          </a:stretch>
        </p:blipFill>
        <p:spPr bwMode="auto">
          <a:xfrm>
            <a:off x="1752600" y="1339850"/>
            <a:ext cx="5943600" cy="3975100"/>
          </a:xfrm>
          <a:prstGeom prst="rect">
            <a:avLst/>
          </a:prstGeom>
          <a:noFill/>
        </p:spPr>
      </p:pic>
    </p:spTree>
  </p:cSld>
  <p:clrMapOvr>
    <a:masterClrMapping/>
  </p:clrMapOvr>
  <p:transition advClick="0" advTm="8000"/>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26627" name="Text Box 3"/>
          <p:cNvSpPr txBox="1">
            <a:spLocks noChangeArrowheads="1"/>
          </p:cNvSpPr>
          <p:nvPr/>
        </p:nvSpPr>
        <p:spPr bwMode="auto">
          <a:xfrm>
            <a:off x="838200" y="446088"/>
            <a:ext cx="7772400" cy="6408737"/>
          </a:xfrm>
          <a:prstGeom prst="rect">
            <a:avLst/>
          </a:prstGeom>
          <a:noFill/>
          <a:ln w="9525">
            <a:noFill/>
            <a:miter lim="800000"/>
            <a:headEnd/>
            <a:tailEnd/>
          </a:ln>
        </p:spPr>
        <p:txBody>
          <a:bodyPr>
            <a:prstTxWarp prst="textNoShape">
              <a:avLst/>
            </a:prstTxWarp>
            <a:spAutoFit/>
          </a:bodyPr>
          <a:lstStyle/>
          <a:p>
            <a:pPr algn="ctr"/>
            <a:r>
              <a:rPr lang="en-US" sz="3600" i="1">
                <a:solidFill>
                  <a:schemeClr val="bg1"/>
                </a:solidFill>
                <a:latin typeface="Times New Roman" pitchFamily="-109" charset="0"/>
              </a:rPr>
              <a:t>‘“I hate history—it's boring!” This typical response to my favorite subject inspires my teaching every semester. Changing students into proactive thinkers, opening their minds to see the world in a new context, and creating meaning for our collective future as well as our past, makes the ultimate difference to me as a teacher.”</a:t>
            </a:r>
          </a:p>
          <a:p>
            <a:pPr algn="r"/>
            <a:r>
              <a:rPr lang="en-US" sz="3600" i="1">
                <a:solidFill>
                  <a:schemeClr val="bg1"/>
                </a:solidFill>
                <a:latin typeface="Times New Roman" pitchFamily="-109" charset="0"/>
              </a:rPr>
              <a:t>-Larry Davis</a:t>
            </a:r>
          </a:p>
          <a:p>
            <a:pPr algn="ctr">
              <a:spcBef>
                <a:spcPct val="50000"/>
              </a:spcBef>
            </a:pPr>
            <a:endParaRPr lang="en-US" sz="3600" i="1">
              <a:solidFill>
                <a:schemeClr val="bg1"/>
              </a:solidFill>
              <a:latin typeface="Times New Roman" pitchFamily="-109" charset="0"/>
            </a:endParaRPr>
          </a:p>
        </p:txBody>
      </p:sp>
    </p:spTree>
  </p:cSld>
  <p:clrMapOvr>
    <a:masterClrMapping/>
  </p:clrMapOvr>
  <p:transition advClick="0" advTm="8000"/>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52" name="Picture 4"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27653" name="Picture 5" descr="blueborder"/>
          <p:cNvPicPr>
            <a:picLocks noChangeAspect="1" noChangeArrowheads="1"/>
          </p:cNvPicPr>
          <p:nvPr/>
        </p:nvPicPr>
        <p:blipFill>
          <a:blip r:embed="rId3"/>
          <a:srcRect/>
          <a:stretch>
            <a:fillRect/>
          </a:stretch>
        </p:blipFill>
        <p:spPr bwMode="auto">
          <a:xfrm>
            <a:off x="1447800" y="914400"/>
            <a:ext cx="6553200" cy="4953000"/>
          </a:xfrm>
          <a:prstGeom prst="rect">
            <a:avLst/>
          </a:prstGeom>
          <a:noFill/>
        </p:spPr>
      </p:pic>
      <p:pic>
        <p:nvPicPr>
          <p:cNvPr id="27654" name="Picture 6" descr="Eisenreich_David_web"/>
          <p:cNvPicPr>
            <a:picLocks noChangeAspect="1" noChangeArrowheads="1"/>
          </p:cNvPicPr>
          <p:nvPr/>
        </p:nvPicPr>
        <p:blipFill>
          <a:blip r:embed="rId4"/>
          <a:srcRect/>
          <a:stretch>
            <a:fillRect/>
          </a:stretch>
        </p:blipFill>
        <p:spPr bwMode="auto">
          <a:xfrm>
            <a:off x="1752600" y="1200150"/>
            <a:ext cx="5943600" cy="4343400"/>
          </a:xfrm>
          <a:prstGeom prst="rect">
            <a:avLst/>
          </a:prstGeom>
          <a:noFill/>
        </p:spPr>
      </p:pic>
    </p:spTree>
  </p:cSld>
  <p:clrMapOvr>
    <a:masterClrMapping/>
  </p:clrMapOvr>
  <p:transition advClick="0" advTm="8000"/>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28676" name="Text Box 4"/>
          <p:cNvSpPr txBox="1">
            <a:spLocks noChangeArrowheads="1"/>
          </p:cNvSpPr>
          <p:nvPr/>
        </p:nvSpPr>
        <p:spPr bwMode="auto">
          <a:xfrm>
            <a:off x="762000" y="914400"/>
            <a:ext cx="7848600" cy="58832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“As a teacher, I possess the power to make a person's experience miserable or joyous.  What I do can harm, heal, humiliate, or inspire. This is a responsibility I do not take lightly and which motivates me to be the best teacher I can be.”</a:t>
            </a:r>
          </a:p>
          <a:p>
            <a:pPr algn="r"/>
            <a:r>
              <a:rPr lang="en-US" sz="4000" i="1">
                <a:solidFill>
                  <a:schemeClr val="bg1"/>
                </a:solidFill>
                <a:latin typeface="Times New Roman" pitchFamily="-109" charset="0"/>
              </a:rPr>
              <a:t>-Maria Kelly</a:t>
            </a:r>
          </a:p>
          <a:p>
            <a:pPr algn="ctr">
              <a:spcBef>
                <a:spcPct val="50000"/>
              </a:spcBef>
            </a:pPr>
            <a:endParaRPr lang="en-US" sz="4000" i="1">
              <a:solidFill>
                <a:schemeClr val="bg1"/>
              </a:solidFill>
              <a:latin typeface="Times New Roman" pitchFamily="-109" charset="0"/>
            </a:endParaRPr>
          </a:p>
        </p:txBody>
      </p:sp>
    </p:spTree>
  </p:cSld>
  <p:clrMapOvr>
    <a:masterClrMapping/>
  </p:clrMapOvr>
  <p:transition advClick="0" advTm="8000"/>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9" name="Picture 3" descr="license_plate"/>
          <p:cNvPicPr>
            <a:picLocks noChangeAspect="1" noChangeArrowheads="1"/>
          </p:cNvPicPr>
          <p:nvPr/>
        </p:nvPicPr>
        <p:blipFill>
          <a:blip r:embed="rId3"/>
          <a:srcRect/>
          <a:stretch>
            <a:fillRect/>
          </a:stretch>
        </p:blipFill>
        <p:spPr bwMode="auto">
          <a:xfrm>
            <a:off x="0" y="0"/>
            <a:ext cx="9448800" cy="6858000"/>
          </a:xfrm>
          <a:prstGeom prst="rect">
            <a:avLst/>
          </a:prstGeom>
          <a:noFill/>
        </p:spPr>
      </p:pic>
      <p:pic>
        <p:nvPicPr>
          <p:cNvPr id="19460" name="Picture 4" descr="blueborder"/>
          <p:cNvPicPr>
            <a:picLocks noChangeAspect="1" noChangeArrowheads="1"/>
          </p:cNvPicPr>
          <p:nvPr/>
        </p:nvPicPr>
        <p:blipFill>
          <a:blip r:embed="rId4"/>
          <a:srcRect/>
          <a:stretch>
            <a:fillRect/>
          </a:stretch>
        </p:blipFill>
        <p:spPr bwMode="auto">
          <a:xfrm>
            <a:off x="1447800" y="914400"/>
            <a:ext cx="6400800" cy="4953000"/>
          </a:xfrm>
          <a:prstGeom prst="rect">
            <a:avLst/>
          </a:prstGeom>
          <a:noFill/>
        </p:spPr>
      </p:pic>
      <p:pic>
        <p:nvPicPr>
          <p:cNvPr id="19461" name="Picture 5" descr="Andersen_Howard_web"/>
          <p:cNvPicPr>
            <a:picLocks noChangeAspect="1" noChangeArrowheads="1"/>
          </p:cNvPicPr>
          <p:nvPr/>
        </p:nvPicPr>
        <p:blipFill>
          <a:blip r:embed="rId5"/>
          <a:srcRect/>
          <a:stretch>
            <a:fillRect/>
          </a:stretch>
        </p:blipFill>
        <p:spPr bwMode="auto">
          <a:xfrm>
            <a:off x="1752600" y="1219200"/>
            <a:ext cx="5791200" cy="4343400"/>
          </a:xfrm>
          <a:prstGeom prst="rect">
            <a:avLst/>
          </a:prstGeom>
          <a:noFill/>
        </p:spPr>
      </p:pic>
    </p:spTree>
  </p:cSld>
  <p:clrMapOvr>
    <a:masterClrMapping/>
  </p:clrMapOvr>
  <p:transition advClick="0" advTm="8000"/>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9"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29700" name="Picture 4" descr="blueborder"/>
          <p:cNvPicPr>
            <a:picLocks noChangeAspect="1" noChangeArrowheads="1"/>
          </p:cNvPicPr>
          <p:nvPr/>
        </p:nvPicPr>
        <p:blipFill>
          <a:blip r:embed="rId3"/>
          <a:srcRect/>
          <a:stretch>
            <a:fillRect/>
          </a:stretch>
        </p:blipFill>
        <p:spPr bwMode="auto">
          <a:xfrm>
            <a:off x="1447800" y="1066800"/>
            <a:ext cx="6553200" cy="4495800"/>
          </a:xfrm>
          <a:prstGeom prst="rect">
            <a:avLst/>
          </a:prstGeom>
          <a:noFill/>
        </p:spPr>
      </p:pic>
      <p:pic>
        <p:nvPicPr>
          <p:cNvPr id="29701" name="Picture 5" descr="elizabeth-huston_web"/>
          <p:cNvPicPr>
            <a:picLocks noChangeAspect="1" noChangeArrowheads="1"/>
          </p:cNvPicPr>
          <p:nvPr/>
        </p:nvPicPr>
        <p:blipFill>
          <a:blip r:embed="rId4"/>
          <a:srcRect/>
          <a:stretch>
            <a:fillRect/>
          </a:stretch>
        </p:blipFill>
        <p:spPr bwMode="auto">
          <a:xfrm>
            <a:off x="1752600" y="1347788"/>
            <a:ext cx="5943600" cy="3959225"/>
          </a:xfrm>
          <a:prstGeom prst="rect">
            <a:avLst/>
          </a:prstGeom>
          <a:noFill/>
        </p:spPr>
      </p:pic>
    </p:spTree>
  </p:cSld>
  <p:clrMapOvr>
    <a:masterClrMapping/>
  </p:clrMapOvr>
  <p:transition advClick="0" advTm="8000"/>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2"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30723" name="Text Box 3"/>
          <p:cNvSpPr txBox="1">
            <a:spLocks noChangeArrowheads="1"/>
          </p:cNvSpPr>
          <p:nvPr/>
        </p:nvSpPr>
        <p:spPr bwMode="auto">
          <a:xfrm>
            <a:off x="609600" y="361950"/>
            <a:ext cx="8153400" cy="64928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“In teaching students: Challenge them; expect the most from them; work them; work for them; work with them; expect their respect; provide them with the tools for success; teach them how to use the tools; help them help themselves; give them responsibilities; make them responsible.”</a:t>
            </a:r>
          </a:p>
          <a:p>
            <a:pPr algn="r"/>
            <a:r>
              <a:rPr lang="en-US" sz="4000" i="1">
                <a:solidFill>
                  <a:schemeClr val="bg1"/>
                </a:solidFill>
                <a:latin typeface="Times New Roman" pitchFamily="-109" charset="0"/>
              </a:rPr>
              <a:t> -Barbara Barrett</a:t>
            </a:r>
          </a:p>
          <a:p>
            <a:pPr algn="ctr">
              <a:spcBef>
                <a:spcPct val="50000"/>
              </a:spcBef>
            </a:pPr>
            <a:endParaRPr lang="en-US" sz="4000" i="1">
              <a:solidFill>
                <a:schemeClr val="bg1"/>
              </a:solidFill>
              <a:latin typeface="Times New Roman" pitchFamily="-109" charset="0"/>
            </a:endParaRPr>
          </a:p>
        </p:txBody>
      </p:sp>
    </p:spTree>
  </p:cSld>
  <p:clrMapOvr>
    <a:masterClrMapping/>
  </p:clrMapOvr>
  <p:transition advClick="0" advTm="8000"/>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7"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31748" name="Picture 4" descr="blueborder"/>
          <p:cNvPicPr>
            <a:picLocks noChangeAspect="1" noChangeArrowheads="1"/>
          </p:cNvPicPr>
          <p:nvPr/>
        </p:nvPicPr>
        <p:blipFill>
          <a:blip r:embed="rId3"/>
          <a:srcRect/>
          <a:stretch>
            <a:fillRect/>
          </a:stretch>
        </p:blipFill>
        <p:spPr bwMode="auto">
          <a:xfrm>
            <a:off x="2667000" y="914400"/>
            <a:ext cx="3886200" cy="4953000"/>
          </a:xfrm>
          <a:prstGeom prst="rect">
            <a:avLst/>
          </a:prstGeom>
          <a:noFill/>
        </p:spPr>
      </p:pic>
      <p:pic>
        <p:nvPicPr>
          <p:cNvPr id="31749" name="Picture 5" descr="evans_lisa_web"/>
          <p:cNvPicPr>
            <a:picLocks noChangeAspect="1" noChangeArrowheads="1"/>
          </p:cNvPicPr>
          <p:nvPr/>
        </p:nvPicPr>
        <p:blipFill>
          <a:blip r:embed="rId4"/>
          <a:srcRect/>
          <a:stretch>
            <a:fillRect/>
          </a:stretch>
        </p:blipFill>
        <p:spPr bwMode="auto">
          <a:xfrm>
            <a:off x="2973388" y="1219200"/>
            <a:ext cx="3252787" cy="4343400"/>
          </a:xfrm>
          <a:prstGeom prst="rect">
            <a:avLst/>
          </a:prstGeom>
          <a:noFill/>
        </p:spPr>
      </p:pic>
    </p:spTree>
  </p:cSld>
  <p:clrMapOvr>
    <a:masterClrMapping/>
  </p:clrMapOvr>
  <p:transition advClick="0" advTm="8000"/>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70"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pic>
        <p:nvPicPr>
          <p:cNvPr id="32771" name="Picture 3"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32772" name="Text Box 4"/>
          <p:cNvSpPr txBox="1">
            <a:spLocks noChangeArrowheads="1"/>
          </p:cNvSpPr>
          <p:nvPr/>
        </p:nvSpPr>
        <p:spPr bwMode="auto">
          <a:xfrm>
            <a:off x="838200" y="995363"/>
            <a:ext cx="8001000" cy="5859462"/>
          </a:xfrm>
          <a:prstGeom prst="rect">
            <a:avLst/>
          </a:prstGeom>
          <a:noFill/>
          <a:ln w="9525">
            <a:noFill/>
            <a:miter lim="800000"/>
            <a:headEnd/>
            <a:tailEnd/>
          </a:ln>
        </p:spPr>
        <p:txBody>
          <a:bodyPr>
            <a:prstTxWarp prst="textNoShape">
              <a:avLst/>
            </a:prstTxWarp>
            <a:spAutoFit/>
          </a:bodyPr>
          <a:lstStyle/>
          <a:p>
            <a:pPr algn="ctr"/>
            <a:r>
              <a:rPr lang="en-US" sz="3600" i="1">
                <a:solidFill>
                  <a:schemeClr val="bg1"/>
                </a:solidFill>
                <a:latin typeface="Times New Roman" pitchFamily="-109" charset="0"/>
              </a:rPr>
              <a:t>“My goal is to help my students become their own best teachers.  Therefore, our classroom is a workshop in which the students function as both teachers and learners in the construction of knowledge.  At the end of the semester, I bid them farewell and watch them walk confidently toward the next challenge.” </a:t>
            </a:r>
          </a:p>
          <a:p>
            <a:pPr algn="r"/>
            <a:r>
              <a:rPr lang="en-US" sz="3600" i="1">
                <a:solidFill>
                  <a:schemeClr val="bg1"/>
                </a:solidFill>
                <a:latin typeface="Times New Roman" pitchFamily="-109" charset="0"/>
              </a:rPr>
              <a:t>-Martha McGovern</a:t>
            </a:r>
          </a:p>
          <a:p>
            <a:pPr algn="ctr">
              <a:spcBef>
                <a:spcPct val="50000"/>
              </a:spcBef>
            </a:pPr>
            <a:endParaRPr lang="en-US" sz="3600" i="1">
              <a:solidFill>
                <a:schemeClr val="bg1"/>
              </a:solidFill>
              <a:latin typeface="Times New Roman" pitchFamily="-109" charset="0"/>
            </a:endParaRPr>
          </a:p>
        </p:txBody>
      </p:sp>
    </p:spTree>
  </p:cSld>
  <p:clrMapOvr>
    <a:masterClrMapping/>
  </p:clrMapOvr>
  <p:transition advClick="0" advTm="8000"/>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3795"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33796" name="Picture 4" descr="blueborder"/>
          <p:cNvPicPr>
            <a:picLocks noChangeAspect="1" noChangeArrowheads="1"/>
          </p:cNvPicPr>
          <p:nvPr/>
        </p:nvPicPr>
        <p:blipFill>
          <a:blip r:embed="rId3"/>
          <a:srcRect/>
          <a:stretch>
            <a:fillRect/>
          </a:stretch>
        </p:blipFill>
        <p:spPr bwMode="auto">
          <a:xfrm>
            <a:off x="2743200" y="914400"/>
            <a:ext cx="3733800" cy="4953000"/>
          </a:xfrm>
          <a:prstGeom prst="rect">
            <a:avLst/>
          </a:prstGeom>
          <a:noFill/>
        </p:spPr>
      </p:pic>
      <p:pic>
        <p:nvPicPr>
          <p:cNvPr id="33797" name="Picture 5" descr="facciola_pete_web"/>
          <p:cNvPicPr>
            <a:picLocks noChangeAspect="1" noChangeArrowheads="1"/>
          </p:cNvPicPr>
          <p:nvPr/>
        </p:nvPicPr>
        <p:blipFill>
          <a:blip r:embed="rId4"/>
          <a:srcRect/>
          <a:stretch>
            <a:fillRect/>
          </a:stretch>
        </p:blipFill>
        <p:spPr bwMode="auto">
          <a:xfrm>
            <a:off x="3016250" y="1143000"/>
            <a:ext cx="3163888" cy="4495800"/>
          </a:xfrm>
          <a:prstGeom prst="rect">
            <a:avLst/>
          </a:prstGeom>
          <a:noFill/>
        </p:spPr>
      </p:pic>
    </p:spTree>
  </p:cSld>
  <p:clrMapOvr>
    <a:masterClrMapping/>
  </p:clrMapOvr>
  <p:transition advClick="0" advTm="8000"/>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4818"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34819" name="Text Box 3"/>
          <p:cNvSpPr txBox="1">
            <a:spLocks noChangeArrowheads="1"/>
          </p:cNvSpPr>
          <p:nvPr/>
        </p:nvSpPr>
        <p:spPr bwMode="auto">
          <a:xfrm>
            <a:off x="685800" y="0"/>
            <a:ext cx="8001000" cy="71024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“Words create the world we live in. Good language skills allow us to express ideas, solve problems, and empathize with others. I teach English because I love to watch students take control of their worlds through written and spoken language. I hope I help create caring, confident, and articulate people.”</a:t>
            </a:r>
          </a:p>
          <a:p>
            <a:pPr algn="r"/>
            <a:r>
              <a:rPr lang="en-US" sz="4000" i="1">
                <a:solidFill>
                  <a:schemeClr val="bg1"/>
                </a:solidFill>
                <a:latin typeface="Times New Roman" pitchFamily="-109" charset="0"/>
              </a:rPr>
              <a:t>-Jane Elkington Wohl</a:t>
            </a:r>
          </a:p>
          <a:p>
            <a:pPr algn="ctr">
              <a:spcBef>
                <a:spcPct val="50000"/>
              </a:spcBef>
            </a:pPr>
            <a:endParaRPr lang="en-US" sz="4000" i="1">
              <a:solidFill>
                <a:schemeClr val="bg1"/>
              </a:solidFill>
              <a:latin typeface="Times New Roman" pitchFamily="-109" charset="0"/>
            </a:endParaRPr>
          </a:p>
        </p:txBody>
      </p:sp>
    </p:spTree>
  </p:cSld>
  <p:clrMapOvr>
    <a:masterClrMapping/>
  </p:clrMapOvr>
  <p:transition advClick="0" advTm="8000"/>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843"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35844" name="Picture 4" descr="blueborder"/>
          <p:cNvPicPr>
            <a:picLocks noChangeAspect="1" noChangeArrowheads="1"/>
          </p:cNvPicPr>
          <p:nvPr/>
        </p:nvPicPr>
        <p:blipFill>
          <a:blip r:embed="rId3"/>
          <a:srcRect/>
          <a:stretch>
            <a:fillRect/>
          </a:stretch>
        </p:blipFill>
        <p:spPr bwMode="auto">
          <a:xfrm>
            <a:off x="1447800" y="1066800"/>
            <a:ext cx="6553200" cy="4495800"/>
          </a:xfrm>
          <a:prstGeom prst="rect">
            <a:avLst/>
          </a:prstGeom>
          <a:noFill/>
        </p:spPr>
      </p:pic>
      <p:pic>
        <p:nvPicPr>
          <p:cNvPr id="35845" name="Picture 5" descr="faison_kelvin_web"/>
          <p:cNvPicPr>
            <a:picLocks noChangeAspect="1" noChangeArrowheads="1"/>
          </p:cNvPicPr>
          <p:nvPr/>
        </p:nvPicPr>
        <p:blipFill>
          <a:blip r:embed="rId4"/>
          <a:srcRect/>
          <a:stretch>
            <a:fillRect/>
          </a:stretch>
        </p:blipFill>
        <p:spPr bwMode="auto">
          <a:xfrm>
            <a:off x="1752600" y="1347788"/>
            <a:ext cx="5943600" cy="3959225"/>
          </a:xfrm>
          <a:prstGeom prst="rect">
            <a:avLst/>
          </a:prstGeom>
          <a:noFill/>
        </p:spPr>
      </p:pic>
    </p:spTree>
  </p:cSld>
  <p:clrMapOvr>
    <a:masterClrMapping/>
  </p:clrMapOvr>
  <p:transition advClick="0" advTm="8000"/>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866"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36867" name="Text Box 3"/>
          <p:cNvSpPr txBox="1">
            <a:spLocks noChangeArrowheads="1"/>
          </p:cNvSpPr>
          <p:nvPr/>
        </p:nvSpPr>
        <p:spPr bwMode="auto">
          <a:xfrm>
            <a:off x="533400" y="1752600"/>
            <a:ext cx="8305800" cy="37496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“I love teaching; my passion is reflected in my interactions with students in and out of the classroom. You don't always know WHEN you make a difference but you DO.”</a:t>
            </a:r>
          </a:p>
          <a:p>
            <a:pPr algn="r"/>
            <a:r>
              <a:rPr lang="en-US" sz="4000" i="1">
                <a:solidFill>
                  <a:schemeClr val="bg1"/>
                </a:solidFill>
                <a:latin typeface="Times New Roman" pitchFamily="-109" charset="0"/>
              </a:rPr>
              <a:t>-Gayle Fisher</a:t>
            </a:r>
          </a:p>
        </p:txBody>
      </p:sp>
    </p:spTree>
  </p:cSld>
  <p:clrMapOvr>
    <a:masterClrMapping/>
  </p:clrMapOvr>
  <p:transition advClick="0" advTm="8000"/>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91"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37892" name="Picture 4" descr="blueborder"/>
          <p:cNvPicPr>
            <a:picLocks noChangeAspect="1" noChangeArrowheads="1"/>
          </p:cNvPicPr>
          <p:nvPr/>
        </p:nvPicPr>
        <p:blipFill>
          <a:blip r:embed="rId3"/>
          <a:srcRect/>
          <a:stretch>
            <a:fillRect/>
          </a:stretch>
        </p:blipFill>
        <p:spPr bwMode="auto">
          <a:xfrm>
            <a:off x="1447800" y="1066800"/>
            <a:ext cx="6553200" cy="4495800"/>
          </a:xfrm>
          <a:prstGeom prst="rect">
            <a:avLst/>
          </a:prstGeom>
          <a:noFill/>
        </p:spPr>
      </p:pic>
      <p:pic>
        <p:nvPicPr>
          <p:cNvPr id="37893" name="Picture 5" descr="Fallon,-Janan_web"/>
          <p:cNvPicPr>
            <a:picLocks noChangeAspect="1" noChangeArrowheads="1"/>
          </p:cNvPicPr>
          <p:nvPr/>
        </p:nvPicPr>
        <p:blipFill>
          <a:blip r:embed="rId4"/>
          <a:srcRect/>
          <a:stretch>
            <a:fillRect/>
          </a:stretch>
        </p:blipFill>
        <p:spPr bwMode="auto">
          <a:xfrm>
            <a:off x="1752600" y="1352550"/>
            <a:ext cx="5943600" cy="3948113"/>
          </a:xfrm>
          <a:prstGeom prst="rect">
            <a:avLst/>
          </a:prstGeom>
          <a:noFill/>
        </p:spPr>
      </p:pic>
    </p:spTree>
  </p:cSld>
  <p:clrMapOvr>
    <a:masterClrMapping/>
  </p:clrMapOvr>
  <p:transition advClick="0" advTm="8000"/>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8914"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38915" name="Text Box 3"/>
          <p:cNvSpPr txBox="1">
            <a:spLocks noChangeArrowheads="1"/>
          </p:cNvSpPr>
          <p:nvPr/>
        </p:nvSpPr>
        <p:spPr bwMode="auto">
          <a:xfrm>
            <a:off x="685800" y="457200"/>
            <a:ext cx="8077200" cy="61880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“I believe that ‘wisdom’ more likely resides in my students than in myself and  that my ‘work’ is to help them articulate that wisdom in the service of their own learning. What inspires me is the privilege of seeing learners take these steps, to make new connections and to see their ‘aha’ moments.”</a:t>
            </a:r>
          </a:p>
          <a:p>
            <a:pPr algn="r"/>
            <a:r>
              <a:rPr lang="en-US" sz="4000" i="1">
                <a:solidFill>
                  <a:schemeClr val="bg1"/>
                </a:solidFill>
                <a:latin typeface="Times New Roman" pitchFamily="-109" charset="0"/>
              </a:rPr>
              <a:t>-Laurie Phipps</a:t>
            </a:r>
          </a:p>
        </p:txBody>
      </p:sp>
    </p:spTree>
  </p:cSld>
  <p:clrMapOvr>
    <a:masterClrMapping/>
  </p:clrMapOvr>
  <p:transition advClick="0" advTm="8000"/>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Picture 2" descr="background07"/>
          <p:cNvPicPr>
            <a:picLocks noChangeAspect="1" noChangeArrowheads="1"/>
          </p:cNvPicPr>
          <p:nvPr/>
        </p:nvPicPr>
        <p:blipFill>
          <a:blip r:embed="rId3"/>
          <a:srcRect/>
          <a:stretch>
            <a:fillRect/>
          </a:stretch>
        </p:blipFill>
        <p:spPr bwMode="auto">
          <a:xfrm>
            <a:off x="0" y="0"/>
            <a:ext cx="9448800" cy="7023100"/>
          </a:xfrm>
          <a:prstGeom prst="rect">
            <a:avLst/>
          </a:prstGeom>
          <a:noFill/>
        </p:spPr>
      </p:pic>
      <p:sp>
        <p:nvSpPr>
          <p:cNvPr id="20483" name="Text Box 3"/>
          <p:cNvSpPr txBox="1">
            <a:spLocks noChangeArrowheads="1"/>
          </p:cNvSpPr>
          <p:nvPr/>
        </p:nvSpPr>
        <p:spPr bwMode="auto">
          <a:xfrm>
            <a:off x="838200" y="1143000"/>
            <a:ext cx="8077200" cy="4906963"/>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“I have been most successful in meeting the diverse needs of students when I have worked collaboratively with other faculty to create innovative learning strategies. I truly believe that every student can be successful”</a:t>
            </a:r>
          </a:p>
          <a:p>
            <a:pPr algn="r"/>
            <a:r>
              <a:rPr lang="en-US" sz="4000" i="1">
                <a:solidFill>
                  <a:schemeClr val="bg1"/>
                </a:solidFill>
                <a:latin typeface="Times New Roman" pitchFamily="-109" charset="0"/>
              </a:rPr>
              <a:t>-Dona C. Fletcher</a:t>
            </a:r>
            <a:endParaRPr lang="en-US">
              <a:latin typeface="Times New Roman" pitchFamily="-109" charset="0"/>
            </a:endParaRPr>
          </a:p>
          <a:p>
            <a:pPr>
              <a:spcBef>
                <a:spcPct val="50000"/>
              </a:spcBef>
            </a:pPr>
            <a:endParaRPr lang="en-US">
              <a:latin typeface="Times New Roman" pitchFamily="-109" charset="0"/>
            </a:endParaRPr>
          </a:p>
        </p:txBody>
      </p:sp>
    </p:spTree>
  </p:cSld>
  <p:clrMapOvr>
    <a:masterClrMapping/>
  </p:clrMapOvr>
  <p:transition advClick="0" advTm="8000"/>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39"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39941" name="Picture 5" descr="blueborder"/>
          <p:cNvPicPr>
            <a:picLocks noChangeAspect="1" noChangeArrowheads="1"/>
          </p:cNvPicPr>
          <p:nvPr/>
        </p:nvPicPr>
        <p:blipFill>
          <a:blip r:embed="rId3"/>
          <a:srcRect/>
          <a:stretch>
            <a:fillRect/>
          </a:stretch>
        </p:blipFill>
        <p:spPr bwMode="auto">
          <a:xfrm>
            <a:off x="1447800" y="914400"/>
            <a:ext cx="6553200" cy="4953000"/>
          </a:xfrm>
          <a:prstGeom prst="rect">
            <a:avLst/>
          </a:prstGeom>
          <a:noFill/>
        </p:spPr>
      </p:pic>
      <p:pic>
        <p:nvPicPr>
          <p:cNvPr id="39942" name="Picture 6" descr="Falson_Kevin_web"/>
          <p:cNvPicPr>
            <a:picLocks noChangeAspect="1" noChangeArrowheads="1"/>
          </p:cNvPicPr>
          <p:nvPr/>
        </p:nvPicPr>
        <p:blipFill>
          <a:blip r:embed="rId4"/>
          <a:srcRect/>
          <a:stretch>
            <a:fillRect/>
          </a:stretch>
        </p:blipFill>
        <p:spPr bwMode="auto">
          <a:xfrm>
            <a:off x="1752600" y="1200150"/>
            <a:ext cx="5943600" cy="4343400"/>
          </a:xfrm>
          <a:prstGeom prst="rect">
            <a:avLst/>
          </a:prstGeom>
          <a:noFill/>
        </p:spPr>
      </p:pic>
    </p:spTree>
  </p:cSld>
  <p:clrMapOvr>
    <a:masterClrMapping/>
  </p:clrMapOvr>
  <p:transition advClick="0" advTm="8000"/>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62"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40964" name="Text Box 4"/>
          <p:cNvSpPr txBox="1">
            <a:spLocks noChangeArrowheads="1"/>
          </p:cNvSpPr>
          <p:nvPr/>
        </p:nvSpPr>
        <p:spPr bwMode="auto">
          <a:xfrm>
            <a:off x="685800" y="457200"/>
            <a:ext cx="8001000" cy="71024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“As long as I remain a passionate learner, I’ll be a worthy teacher. </a:t>
            </a:r>
          </a:p>
          <a:p>
            <a:pPr algn="ctr"/>
            <a:r>
              <a:rPr lang="en-US" sz="4000" i="1">
                <a:solidFill>
                  <a:schemeClr val="bg1"/>
                </a:solidFill>
                <a:latin typeface="Times New Roman" pitchFamily="-109" charset="0"/>
              </a:rPr>
              <a:t>My classroom is a scheduled engagement, where I attempt to answer the students’ question; “What’s in it for me?” I believe that lesson plans should revolve around student participation, not cross-examination.”</a:t>
            </a:r>
          </a:p>
          <a:p>
            <a:pPr algn="r"/>
            <a:r>
              <a:rPr lang="en-US" sz="4000" i="1">
                <a:solidFill>
                  <a:schemeClr val="bg1"/>
                </a:solidFill>
                <a:latin typeface="Times New Roman" pitchFamily="-109" charset="0"/>
              </a:rPr>
              <a:t> -Gary Slivenik</a:t>
            </a:r>
          </a:p>
          <a:p>
            <a:pPr algn="ctr">
              <a:spcBef>
                <a:spcPct val="50000"/>
              </a:spcBef>
            </a:pPr>
            <a:endParaRPr lang="en-US" sz="4000" i="1">
              <a:solidFill>
                <a:schemeClr val="bg1"/>
              </a:solidFill>
              <a:latin typeface="Times New Roman" pitchFamily="-109" charset="0"/>
            </a:endParaRPr>
          </a:p>
        </p:txBody>
      </p:sp>
    </p:spTree>
  </p:cSld>
  <p:clrMapOvr>
    <a:masterClrMapping/>
  </p:clrMapOvr>
  <p:transition advClick="0" advTm="8000"/>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987"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41988" name="Picture 4" descr="blueborder"/>
          <p:cNvPicPr>
            <a:picLocks noChangeAspect="1" noChangeArrowheads="1"/>
          </p:cNvPicPr>
          <p:nvPr/>
        </p:nvPicPr>
        <p:blipFill>
          <a:blip r:embed="rId3"/>
          <a:srcRect/>
          <a:stretch>
            <a:fillRect/>
          </a:stretch>
        </p:blipFill>
        <p:spPr bwMode="auto">
          <a:xfrm>
            <a:off x="1447800" y="1066800"/>
            <a:ext cx="6553200" cy="4495800"/>
          </a:xfrm>
          <a:prstGeom prst="rect">
            <a:avLst/>
          </a:prstGeom>
          <a:noFill/>
        </p:spPr>
      </p:pic>
      <p:pic>
        <p:nvPicPr>
          <p:cNvPr id="41989" name="Picture 5" descr="fancher"/>
          <p:cNvPicPr>
            <a:picLocks noChangeAspect="1" noChangeArrowheads="1"/>
          </p:cNvPicPr>
          <p:nvPr/>
        </p:nvPicPr>
        <p:blipFill>
          <a:blip r:embed="rId4"/>
          <a:srcRect/>
          <a:stretch>
            <a:fillRect/>
          </a:stretch>
        </p:blipFill>
        <p:spPr bwMode="auto">
          <a:xfrm>
            <a:off x="1752600" y="1347788"/>
            <a:ext cx="5943600" cy="3959225"/>
          </a:xfrm>
          <a:prstGeom prst="rect">
            <a:avLst/>
          </a:prstGeom>
          <a:noFill/>
        </p:spPr>
      </p:pic>
    </p:spTree>
  </p:cSld>
  <p:clrMapOvr>
    <a:masterClrMapping/>
  </p:clrMapOvr>
  <p:transition advClick="0" advTm="8000"/>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10"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43011" name="Text Box 3"/>
          <p:cNvSpPr txBox="1">
            <a:spLocks noChangeArrowheads="1"/>
          </p:cNvSpPr>
          <p:nvPr/>
        </p:nvSpPr>
        <p:spPr bwMode="auto">
          <a:xfrm>
            <a:off x="533400" y="1219200"/>
            <a:ext cx="8229600" cy="52736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“Co-workers and students alike stimulate growth. Such a setting is a catalyst to sharing new ideas. It’s a pleasure to be among people who are so open to discovery and so eager for success."</a:t>
            </a:r>
          </a:p>
          <a:p>
            <a:pPr algn="r"/>
            <a:r>
              <a:rPr lang="en-US" sz="4000" i="1">
                <a:solidFill>
                  <a:schemeClr val="bg1"/>
                </a:solidFill>
                <a:latin typeface="Times New Roman" pitchFamily="-109" charset="0"/>
              </a:rPr>
              <a:t>-Alain Paradis</a:t>
            </a:r>
          </a:p>
          <a:p>
            <a:pPr algn="ctr">
              <a:spcBef>
                <a:spcPct val="50000"/>
              </a:spcBef>
            </a:pPr>
            <a:endParaRPr lang="en-US" sz="4000" i="1">
              <a:solidFill>
                <a:schemeClr val="bg1"/>
              </a:solidFill>
              <a:latin typeface="Times New Roman" pitchFamily="-109" charset="0"/>
            </a:endParaRPr>
          </a:p>
        </p:txBody>
      </p:sp>
    </p:spTree>
  </p:cSld>
  <p:clrMapOvr>
    <a:masterClrMapping/>
  </p:clrMapOvr>
  <p:transition advClick="0" advTm="8000"/>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4035"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44036" name="Picture 4" descr="blueborder"/>
          <p:cNvPicPr>
            <a:picLocks noChangeAspect="1" noChangeArrowheads="1"/>
          </p:cNvPicPr>
          <p:nvPr/>
        </p:nvPicPr>
        <p:blipFill>
          <a:blip r:embed="rId3"/>
          <a:srcRect/>
          <a:stretch>
            <a:fillRect/>
          </a:stretch>
        </p:blipFill>
        <p:spPr bwMode="auto">
          <a:xfrm>
            <a:off x="2971800" y="914400"/>
            <a:ext cx="3200400" cy="4953000"/>
          </a:xfrm>
          <a:prstGeom prst="rect">
            <a:avLst/>
          </a:prstGeom>
          <a:noFill/>
        </p:spPr>
      </p:pic>
      <p:pic>
        <p:nvPicPr>
          <p:cNvPr id="44037" name="Picture 5" descr="Ferreira_Silvano_web"/>
          <p:cNvPicPr>
            <a:picLocks noChangeAspect="1" noChangeArrowheads="1"/>
          </p:cNvPicPr>
          <p:nvPr/>
        </p:nvPicPr>
        <p:blipFill>
          <a:blip r:embed="rId4"/>
          <a:srcRect/>
          <a:stretch>
            <a:fillRect/>
          </a:stretch>
        </p:blipFill>
        <p:spPr bwMode="auto">
          <a:xfrm>
            <a:off x="3317875" y="1219200"/>
            <a:ext cx="2552700" cy="4343400"/>
          </a:xfrm>
          <a:prstGeom prst="rect">
            <a:avLst/>
          </a:prstGeom>
          <a:noFill/>
        </p:spPr>
      </p:pic>
    </p:spTree>
  </p:cSld>
  <p:clrMapOvr>
    <a:masterClrMapping/>
  </p:clrMapOvr>
  <p:transition advClick="0" advTm="8000"/>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5058"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45059" name="Text Box 3"/>
          <p:cNvSpPr txBox="1">
            <a:spLocks noChangeArrowheads="1"/>
          </p:cNvSpPr>
          <p:nvPr/>
        </p:nvSpPr>
        <p:spPr bwMode="auto">
          <a:xfrm>
            <a:off x="609600" y="381000"/>
            <a:ext cx="8229600" cy="71024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“I am inspired and energized when students say that their lives have changed, when good honest people are given second chances, when single parents see success, when refugees find hope, when people finally see the potential they have, and when graduates become my advisors and give back to the program.”</a:t>
            </a:r>
          </a:p>
          <a:p>
            <a:pPr algn="r"/>
            <a:r>
              <a:rPr lang="en-US" sz="4000" i="1">
                <a:solidFill>
                  <a:schemeClr val="bg1"/>
                </a:solidFill>
                <a:latin typeface="Times New Roman" pitchFamily="-109" charset="0"/>
              </a:rPr>
              <a:t>-John Harrison</a:t>
            </a:r>
          </a:p>
          <a:p>
            <a:pPr>
              <a:spcBef>
                <a:spcPct val="50000"/>
              </a:spcBef>
            </a:pPr>
            <a:endParaRPr lang="en-US" sz="4000" i="1">
              <a:solidFill>
                <a:schemeClr val="bg1"/>
              </a:solidFill>
              <a:latin typeface="Times New Roman" pitchFamily="-109" charset="0"/>
            </a:endParaRPr>
          </a:p>
        </p:txBody>
      </p:sp>
    </p:spTree>
  </p:cSld>
  <p:clrMapOvr>
    <a:masterClrMapping/>
  </p:clrMapOvr>
  <p:transition advClick="0" advTm="8000"/>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6083"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46084" name="Picture 4" descr="blueborder"/>
          <p:cNvPicPr>
            <a:picLocks noChangeAspect="1" noChangeArrowheads="1"/>
          </p:cNvPicPr>
          <p:nvPr/>
        </p:nvPicPr>
        <p:blipFill>
          <a:blip r:embed="rId3"/>
          <a:srcRect/>
          <a:stretch>
            <a:fillRect/>
          </a:stretch>
        </p:blipFill>
        <p:spPr bwMode="auto">
          <a:xfrm>
            <a:off x="2057400" y="914400"/>
            <a:ext cx="5105400" cy="4953000"/>
          </a:xfrm>
          <a:prstGeom prst="rect">
            <a:avLst/>
          </a:prstGeom>
          <a:noFill/>
        </p:spPr>
      </p:pic>
      <p:pic>
        <p:nvPicPr>
          <p:cNvPr id="46085" name="Picture 5" descr="Fiore_Deborah_web"/>
          <p:cNvPicPr>
            <a:picLocks noChangeAspect="1" noChangeArrowheads="1"/>
          </p:cNvPicPr>
          <p:nvPr/>
        </p:nvPicPr>
        <p:blipFill>
          <a:blip r:embed="rId4"/>
          <a:srcRect/>
          <a:stretch>
            <a:fillRect/>
          </a:stretch>
        </p:blipFill>
        <p:spPr bwMode="auto">
          <a:xfrm>
            <a:off x="2362200" y="1184275"/>
            <a:ext cx="4495800" cy="4413250"/>
          </a:xfrm>
          <a:prstGeom prst="rect">
            <a:avLst/>
          </a:prstGeom>
          <a:noFill/>
        </p:spPr>
      </p:pic>
    </p:spTree>
  </p:cSld>
  <p:clrMapOvr>
    <a:masterClrMapping/>
  </p:clrMapOvr>
  <p:transition advClick="0" advTm="8000"/>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106"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47107" name="Text Box 3"/>
          <p:cNvSpPr txBox="1">
            <a:spLocks noChangeArrowheads="1"/>
          </p:cNvSpPr>
          <p:nvPr/>
        </p:nvSpPr>
        <p:spPr bwMode="auto">
          <a:xfrm>
            <a:off x="685800" y="971550"/>
            <a:ext cx="8229600" cy="58832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“My inspiration and motivation come from students. I model techniques that  students can use when they become classroom teachers. I give them opportunities to be the teacher, for “To teach is to learn twice” (Joseph Joubert, Pensees, 1842).”</a:t>
            </a:r>
          </a:p>
          <a:p>
            <a:pPr algn="r"/>
            <a:r>
              <a:rPr lang="en-US" sz="4000" i="1">
                <a:solidFill>
                  <a:schemeClr val="bg1"/>
                </a:solidFill>
                <a:latin typeface="Times New Roman" pitchFamily="-109" charset="0"/>
              </a:rPr>
              <a:t>-Katharine Rhodes </a:t>
            </a:r>
          </a:p>
          <a:p>
            <a:pPr>
              <a:spcBef>
                <a:spcPct val="50000"/>
              </a:spcBef>
            </a:pPr>
            <a:endParaRPr lang="en-US" sz="4000" i="1">
              <a:solidFill>
                <a:schemeClr val="bg1"/>
              </a:solidFill>
              <a:latin typeface="Times New Roman" pitchFamily="-109" charset="0"/>
            </a:endParaRPr>
          </a:p>
        </p:txBody>
      </p:sp>
    </p:spTree>
  </p:cSld>
  <p:clrMapOvr>
    <a:masterClrMapping/>
  </p:clrMapOvr>
  <p:transition advClick="0" advTm="8000"/>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31"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48132" name="Picture 4" descr="blueborder"/>
          <p:cNvPicPr>
            <a:picLocks noChangeAspect="1" noChangeArrowheads="1"/>
          </p:cNvPicPr>
          <p:nvPr/>
        </p:nvPicPr>
        <p:blipFill>
          <a:blip r:embed="rId3"/>
          <a:srcRect/>
          <a:stretch>
            <a:fillRect/>
          </a:stretch>
        </p:blipFill>
        <p:spPr bwMode="auto">
          <a:xfrm>
            <a:off x="1447800" y="914400"/>
            <a:ext cx="6553200" cy="4953000"/>
          </a:xfrm>
          <a:prstGeom prst="rect">
            <a:avLst/>
          </a:prstGeom>
          <a:noFill/>
        </p:spPr>
      </p:pic>
      <p:pic>
        <p:nvPicPr>
          <p:cNvPr id="48133" name="Picture 5" descr="firth_cassie_web"/>
          <p:cNvPicPr>
            <a:picLocks noChangeAspect="1" noChangeArrowheads="1"/>
          </p:cNvPicPr>
          <p:nvPr/>
        </p:nvPicPr>
        <p:blipFill>
          <a:blip r:embed="rId4"/>
          <a:srcRect/>
          <a:stretch>
            <a:fillRect/>
          </a:stretch>
        </p:blipFill>
        <p:spPr bwMode="auto">
          <a:xfrm>
            <a:off x="1752600" y="1185863"/>
            <a:ext cx="5943600" cy="4370387"/>
          </a:xfrm>
          <a:prstGeom prst="rect">
            <a:avLst/>
          </a:prstGeom>
          <a:noFill/>
        </p:spPr>
      </p:pic>
    </p:spTree>
  </p:cSld>
  <p:clrMapOvr>
    <a:masterClrMapping/>
  </p:clrMapOvr>
  <p:transition advClick="0" advTm="8000"/>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9154"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49155" name="Text Box 3"/>
          <p:cNvSpPr txBox="1">
            <a:spLocks noChangeArrowheads="1"/>
          </p:cNvSpPr>
          <p:nvPr/>
        </p:nvSpPr>
        <p:spPr bwMode="auto">
          <a:xfrm>
            <a:off x="457200" y="381000"/>
            <a:ext cx="8534400" cy="61880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“I believe that I bring a high level of energy, enthusiasm, and commitment to my teaching, and that I learn from my students at least as much as they learn from me. I aim to supply a positive role model for students, one of energetic, vital and serious engagement with the process of art making, with ideas, and with society.”</a:t>
            </a:r>
          </a:p>
          <a:p>
            <a:pPr algn="r"/>
            <a:r>
              <a:rPr lang="en-US" sz="4000" i="1">
                <a:solidFill>
                  <a:schemeClr val="bg1"/>
                </a:solidFill>
                <a:latin typeface="Times New Roman" pitchFamily="-109" charset="0"/>
              </a:rPr>
              <a:t>-Rafael Goldchain</a:t>
            </a:r>
            <a:endParaRPr lang="en-US">
              <a:solidFill>
                <a:schemeClr val="bg1"/>
              </a:solidFill>
            </a:endParaRPr>
          </a:p>
        </p:txBody>
      </p:sp>
    </p:spTree>
  </p:cSld>
  <p:clrMapOvr>
    <a:masterClrMapping/>
  </p:clrMapOvr>
  <p:transition advClick="0" advTm="8000"/>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7" name="Picture 3" descr="license_plate"/>
          <p:cNvPicPr>
            <a:picLocks noChangeAspect="1" noChangeArrowheads="1"/>
          </p:cNvPicPr>
          <p:nvPr/>
        </p:nvPicPr>
        <p:blipFill>
          <a:blip r:embed="rId3"/>
          <a:srcRect/>
          <a:stretch>
            <a:fillRect/>
          </a:stretch>
        </p:blipFill>
        <p:spPr bwMode="auto">
          <a:xfrm>
            <a:off x="0" y="0"/>
            <a:ext cx="9448800" cy="6858000"/>
          </a:xfrm>
          <a:prstGeom prst="rect">
            <a:avLst/>
          </a:prstGeom>
          <a:noFill/>
        </p:spPr>
      </p:pic>
      <p:pic>
        <p:nvPicPr>
          <p:cNvPr id="21508" name="Picture 4" descr="blueborder"/>
          <p:cNvPicPr>
            <a:picLocks noChangeAspect="1" noChangeArrowheads="1"/>
          </p:cNvPicPr>
          <p:nvPr/>
        </p:nvPicPr>
        <p:blipFill>
          <a:blip r:embed="rId4"/>
          <a:srcRect/>
          <a:stretch>
            <a:fillRect/>
          </a:stretch>
        </p:blipFill>
        <p:spPr bwMode="auto">
          <a:xfrm>
            <a:off x="1447800" y="914400"/>
            <a:ext cx="6477000" cy="4876800"/>
          </a:xfrm>
          <a:prstGeom prst="rect">
            <a:avLst/>
          </a:prstGeom>
          <a:noFill/>
        </p:spPr>
      </p:pic>
      <p:pic>
        <p:nvPicPr>
          <p:cNvPr id="21509" name="Picture 5" descr="Anderson-Barb_web"/>
          <p:cNvPicPr>
            <a:picLocks noChangeAspect="1" noChangeArrowheads="1"/>
          </p:cNvPicPr>
          <p:nvPr/>
        </p:nvPicPr>
        <p:blipFill>
          <a:blip r:embed="rId5"/>
          <a:srcRect/>
          <a:stretch>
            <a:fillRect/>
          </a:stretch>
        </p:blipFill>
        <p:spPr bwMode="auto">
          <a:xfrm>
            <a:off x="1752600" y="1219200"/>
            <a:ext cx="5867400" cy="4292600"/>
          </a:xfrm>
          <a:prstGeom prst="rect">
            <a:avLst/>
          </a:prstGeom>
          <a:noFill/>
        </p:spPr>
      </p:pic>
    </p:spTree>
  </p:cSld>
  <p:clrMapOvr>
    <a:masterClrMapping/>
  </p:clrMapOvr>
  <p:transition advClick="0" advTm="8000"/>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9"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50180" name="Picture 4" descr="blueborder"/>
          <p:cNvPicPr>
            <a:picLocks noChangeAspect="1" noChangeArrowheads="1"/>
          </p:cNvPicPr>
          <p:nvPr/>
        </p:nvPicPr>
        <p:blipFill>
          <a:blip r:embed="rId3"/>
          <a:srcRect/>
          <a:stretch>
            <a:fillRect/>
          </a:stretch>
        </p:blipFill>
        <p:spPr bwMode="auto">
          <a:xfrm>
            <a:off x="2819400" y="914400"/>
            <a:ext cx="3581400" cy="4953000"/>
          </a:xfrm>
          <a:prstGeom prst="rect">
            <a:avLst/>
          </a:prstGeom>
          <a:noFill/>
        </p:spPr>
      </p:pic>
      <p:pic>
        <p:nvPicPr>
          <p:cNvPr id="50181" name="Picture 5" descr="Fisher,Gayle_web"/>
          <p:cNvPicPr>
            <a:picLocks noChangeAspect="1" noChangeArrowheads="1"/>
          </p:cNvPicPr>
          <p:nvPr/>
        </p:nvPicPr>
        <p:blipFill>
          <a:blip r:embed="rId4"/>
          <a:srcRect/>
          <a:stretch>
            <a:fillRect/>
          </a:stretch>
        </p:blipFill>
        <p:spPr bwMode="auto">
          <a:xfrm>
            <a:off x="3149600" y="1219200"/>
            <a:ext cx="2895600" cy="4343400"/>
          </a:xfrm>
          <a:prstGeom prst="rect">
            <a:avLst/>
          </a:prstGeom>
          <a:noFill/>
        </p:spPr>
      </p:pic>
    </p:spTree>
  </p:cSld>
  <p:clrMapOvr>
    <a:masterClrMapping/>
  </p:clrMapOvr>
  <p:transition advClick="0" advTm="8000"/>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02"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51203" name="Text Box 3"/>
          <p:cNvSpPr txBox="1">
            <a:spLocks noChangeArrowheads="1"/>
          </p:cNvSpPr>
          <p:nvPr/>
        </p:nvSpPr>
        <p:spPr bwMode="auto">
          <a:xfrm>
            <a:off x="457200" y="381000"/>
            <a:ext cx="8458200" cy="6735763"/>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“I know learning American Sign Language effectively encourages students to respect the diversity of contemporary America. When my students interact with the Deaf -World I see in them a rise in enthusiasm towards "owning" ASL; in turn, their enthusiasm gives rise in me a sense that what I do makes a difference.”</a:t>
            </a:r>
          </a:p>
          <a:p>
            <a:pPr algn="r"/>
            <a:r>
              <a:rPr lang="en-US" sz="4000" i="1">
                <a:solidFill>
                  <a:schemeClr val="bg1"/>
                </a:solidFill>
                <a:latin typeface="Times New Roman" pitchFamily="-109" charset="0"/>
              </a:rPr>
              <a:t>-Debra Drobney</a:t>
            </a:r>
            <a:endParaRPr lang="en-US" sz="4000" i="1">
              <a:latin typeface="Times New Roman" pitchFamily="-109" charset="0"/>
            </a:endParaRPr>
          </a:p>
          <a:p>
            <a:pPr>
              <a:spcBef>
                <a:spcPct val="50000"/>
              </a:spcBef>
            </a:pPr>
            <a:endParaRPr lang="en-US"/>
          </a:p>
        </p:txBody>
      </p:sp>
    </p:spTree>
  </p:cSld>
  <p:clrMapOvr>
    <a:masterClrMapping/>
  </p:clrMapOvr>
  <p:transition advClick="0" advTm="8000"/>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2227"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52228" name="Picture 4" descr="blueborder"/>
          <p:cNvPicPr>
            <a:picLocks noChangeAspect="1" noChangeArrowheads="1"/>
          </p:cNvPicPr>
          <p:nvPr/>
        </p:nvPicPr>
        <p:blipFill>
          <a:blip r:embed="rId3"/>
          <a:srcRect/>
          <a:stretch>
            <a:fillRect/>
          </a:stretch>
        </p:blipFill>
        <p:spPr bwMode="auto">
          <a:xfrm>
            <a:off x="1447800" y="1066800"/>
            <a:ext cx="6553200" cy="4495800"/>
          </a:xfrm>
          <a:prstGeom prst="rect">
            <a:avLst/>
          </a:prstGeom>
          <a:noFill/>
        </p:spPr>
      </p:pic>
      <p:pic>
        <p:nvPicPr>
          <p:cNvPr id="52229" name="Picture 5" descr="Fleming_Karen_Student_web"/>
          <p:cNvPicPr>
            <a:picLocks noChangeAspect="1" noChangeArrowheads="1"/>
          </p:cNvPicPr>
          <p:nvPr/>
        </p:nvPicPr>
        <p:blipFill>
          <a:blip r:embed="rId4"/>
          <a:srcRect/>
          <a:stretch>
            <a:fillRect/>
          </a:stretch>
        </p:blipFill>
        <p:spPr bwMode="auto">
          <a:xfrm>
            <a:off x="1752600" y="1350963"/>
            <a:ext cx="5943600" cy="3952875"/>
          </a:xfrm>
          <a:prstGeom prst="rect">
            <a:avLst/>
          </a:prstGeom>
          <a:noFill/>
        </p:spPr>
      </p:pic>
    </p:spTree>
  </p:cSld>
  <p:clrMapOvr>
    <a:masterClrMapping/>
  </p:clrMapOvr>
  <p:transition advClick="0" advTm="8000"/>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3250"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53251" name="Text Box 3"/>
          <p:cNvSpPr txBox="1">
            <a:spLocks noChangeArrowheads="1"/>
          </p:cNvSpPr>
          <p:nvPr/>
        </p:nvSpPr>
        <p:spPr bwMode="auto">
          <a:xfrm>
            <a:off x="762000" y="1752600"/>
            <a:ext cx="8001000" cy="40544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"Each semester, I am inspired to reach out to every student, remembering the joy of former students who found dreams to follow."</a:t>
            </a:r>
          </a:p>
          <a:p>
            <a:pPr algn="r"/>
            <a:r>
              <a:rPr lang="en-US" sz="4000" i="1">
                <a:solidFill>
                  <a:schemeClr val="bg1"/>
                </a:solidFill>
                <a:latin typeface="Times New Roman" pitchFamily="-109" charset="0"/>
              </a:rPr>
              <a:t>-Kumkum Prabhakar</a:t>
            </a:r>
          </a:p>
          <a:p>
            <a:pPr algn="ctr">
              <a:spcBef>
                <a:spcPct val="50000"/>
              </a:spcBef>
            </a:pPr>
            <a:endParaRPr lang="en-US" sz="4000" i="1">
              <a:solidFill>
                <a:schemeClr val="bg1"/>
              </a:solidFill>
            </a:endParaRPr>
          </a:p>
        </p:txBody>
      </p:sp>
    </p:spTree>
  </p:cSld>
  <p:clrMapOvr>
    <a:masterClrMapping/>
  </p:clrMapOvr>
  <p:transition advClick="0" advTm="8000"/>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4275"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54276" name="Picture 4" descr="blueborder"/>
          <p:cNvPicPr>
            <a:picLocks noChangeAspect="1" noChangeArrowheads="1"/>
          </p:cNvPicPr>
          <p:nvPr/>
        </p:nvPicPr>
        <p:blipFill>
          <a:blip r:embed="rId3"/>
          <a:srcRect/>
          <a:stretch>
            <a:fillRect/>
          </a:stretch>
        </p:blipFill>
        <p:spPr bwMode="auto">
          <a:xfrm>
            <a:off x="1447800" y="1066800"/>
            <a:ext cx="6553200" cy="4495800"/>
          </a:xfrm>
          <a:prstGeom prst="rect">
            <a:avLst/>
          </a:prstGeom>
          <a:noFill/>
        </p:spPr>
      </p:pic>
      <p:pic>
        <p:nvPicPr>
          <p:cNvPr id="54277" name="Picture 5" descr="Fletcher_Dona_web"/>
          <p:cNvPicPr>
            <a:picLocks noChangeAspect="1" noChangeArrowheads="1"/>
          </p:cNvPicPr>
          <p:nvPr/>
        </p:nvPicPr>
        <p:blipFill>
          <a:blip r:embed="rId4"/>
          <a:srcRect/>
          <a:stretch>
            <a:fillRect/>
          </a:stretch>
        </p:blipFill>
        <p:spPr bwMode="auto">
          <a:xfrm>
            <a:off x="1752600" y="1403350"/>
            <a:ext cx="5943600" cy="3897313"/>
          </a:xfrm>
          <a:prstGeom prst="rect">
            <a:avLst/>
          </a:prstGeom>
          <a:noFill/>
        </p:spPr>
      </p:pic>
    </p:spTree>
  </p:cSld>
  <p:clrMapOvr>
    <a:masterClrMapping/>
  </p:clrMapOvr>
  <p:transition advClick="0" advTm="8000"/>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5298"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pic>
        <p:nvPicPr>
          <p:cNvPr id="55299" name="Picture 3"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55300" name="Text Box 4"/>
          <p:cNvSpPr txBox="1">
            <a:spLocks noChangeArrowheads="1"/>
          </p:cNvSpPr>
          <p:nvPr/>
        </p:nvSpPr>
        <p:spPr bwMode="auto">
          <a:xfrm>
            <a:off x="685800" y="609600"/>
            <a:ext cx="8153400" cy="64928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“Throughout my 43 years of teaching, my philosophy has served me well. It is: Love students unconditionally, communicate on their level, and let them know I want to teach them. Pose questions to students that require critically thought out responses, and ask what they think.”</a:t>
            </a:r>
          </a:p>
          <a:p>
            <a:pPr algn="r"/>
            <a:r>
              <a:rPr lang="en-US" sz="4000" i="1">
                <a:solidFill>
                  <a:schemeClr val="bg1"/>
                </a:solidFill>
                <a:latin typeface="Times New Roman" pitchFamily="-109" charset="0"/>
              </a:rPr>
              <a:t>-Floyd Young </a:t>
            </a:r>
          </a:p>
          <a:p>
            <a:pPr algn="ctr">
              <a:spcBef>
                <a:spcPct val="50000"/>
              </a:spcBef>
            </a:pPr>
            <a:endParaRPr lang="en-US" sz="4000" i="1">
              <a:solidFill>
                <a:schemeClr val="bg1"/>
              </a:solidFill>
            </a:endParaRPr>
          </a:p>
        </p:txBody>
      </p:sp>
    </p:spTree>
  </p:cSld>
  <p:clrMapOvr>
    <a:masterClrMapping/>
  </p:clrMapOvr>
  <p:transition advClick="0" advTm="8000"/>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6323"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56324" name="Picture 4" descr="blueborder"/>
          <p:cNvPicPr>
            <a:picLocks noChangeAspect="1" noChangeArrowheads="1"/>
          </p:cNvPicPr>
          <p:nvPr/>
        </p:nvPicPr>
        <p:blipFill>
          <a:blip r:embed="rId3"/>
          <a:srcRect/>
          <a:stretch>
            <a:fillRect/>
          </a:stretch>
        </p:blipFill>
        <p:spPr bwMode="auto">
          <a:xfrm>
            <a:off x="1447800" y="914400"/>
            <a:ext cx="6553200" cy="4953000"/>
          </a:xfrm>
          <a:prstGeom prst="rect">
            <a:avLst/>
          </a:prstGeom>
          <a:noFill/>
        </p:spPr>
      </p:pic>
      <p:pic>
        <p:nvPicPr>
          <p:cNvPr id="56325" name="Picture 5" descr="Fluharty_Linda_web"/>
          <p:cNvPicPr>
            <a:picLocks noChangeAspect="1" noChangeArrowheads="1"/>
          </p:cNvPicPr>
          <p:nvPr/>
        </p:nvPicPr>
        <p:blipFill>
          <a:blip r:embed="rId4"/>
          <a:srcRect/>
          <a:stretch>
            <a:fillRect/>
          </a:stretch>
        </p:blipFill>
        <p:spPr bwMode="auto">
          <a:xfrm>
            <a:off x="1752600" y="1200150"/>
            <a:ext cx="5943600" cy="4343400"/>
          </a:xfrm>
          <a:prstGeom prst="rect">
            <a:avLst/>
          </a:prstGeom>
          <a:noFill/>
        </p:spPr>
      </p:pic>
    </p:spTree>
  </p:cSld>
  <p:clrMapOvr>
    <a:masterClrMapping/>
  </p:clrMapOvr>
  <p:transition advClick="0" advTm="8000"/>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7346"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57347" name="Text Box 3"/>
          <p:cNvSpPr txBox="1">
            <a:spLocks noChangeArrowheads="1"/>
          </p:cNvSpPr>
          <p:nvPr/>
        </p:nvSpPr>
        <p:spPr bwMode="auto">
          <a:xfrm>
            <a:off x="838200" y="381000"/>
            <a:ext cx="7848600" cy="71024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“I am a teacher because of the opportunity to influence students in a subject for which I am passionate.  I know the power of a healthy lifestyle and am privileged to pass along my knowledge and enthusiasm. When I make a positive difference in a student’s life, it inspires me to teach again tomorrow.”</a:t>
            </a:r>
          </a:p>
          <a:p>
            <a:pPr algn="r"/>
            <a:r>
              <a:rPr lang="en-US" sz="4000" i="1">
                <a:solidFill>
                  <a:schemeClr val="bg1"/>
                </a:solidFill>
                <a:latin typeface="Times New Roman" pitchFamily="-109" charset="0"/>
              </a:rPr>
              <a:t>-Nancy Anderson</a:t>
            </a:r>
          </a:p>
          <a:p>
            <a:pPr algn="ctr">
              <a:spcBef>
                <a:spcPct val="50000"/>
              </a:spcBef>
            </a:pPr>
            <a:endParaRPr lang="en-US" sz="4000" i="1">
              <a:solidFill>
                <a:schemeClr val="bg1"/>
              </a:solidFill>
            </a:endParaRPr>
          </a:p>
        </p:txBody>
      </p:sp>
    </p:spTree>
  </p:cSld>
  <p:clrMapOvr>
    <a:masterClrMapping/>
  </p:clrMapOvr>
  <p:transition advClick="0" advTm="8000"/>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8371"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58372" name="Picture 4" descr="blueborder"/>
          <p:cNvPicPr>
            <a:picLocks noChangeAspect="1" noChangeArrowheads="1"/>
          </p:cNvPicPr>
          <p:nvPr/>
        </p:nvPicPr>
        <p:blipFill>
          <a:blip r:embed="rId3"/>
          <a:srcRect/>
          <a:stretch>
            <a:fillRect/>
          </a:stretch>
        </p:blipFill>
        <p:spPr bwMode="auto">
          <a:xfrm>
            <a:off x="1447800" y="1066800"/>
            <a:ext cx="6553200" cy="4572000"/>
          </a:xfrm>
          <a:prstGeom prst="rect">
            <a:avLst/>
          </a:prstGeom>
          <a:noFill/>
        </p:spPr>
      </p:pic>
      <p:pic>
        <p:nvPicPr>
          <p:cNvPr id="58373" name="Picture 5" descr="Garcia_Carol_web"/>
          <p:cNvPicPr>
            <a:picLocks noChangeAspect="1" noChangeArrowheads="1"/>
          </p:cNvPicPr>
          <p:nvPr/>
        </p:nvPicPr>
        <p:blipFill>
          <a:blip r:embed="rId4"/>
          <a:srcRect/>
          <a:stretch>
            <a:fillRect/>
          </a:stretch>
        </p:blipFill>
        <p:spPr bwMode="auto">
          <a:xfrm>
            <a:off x="1752600" y="1347788"/>
            <a:ext cx="5943600" cy="3959225"/>
          </a:xfrm>
          <a:prstGeom prst="rect">
            <a:avLst/>
          </a:prstGeom>
          <a:noFill/>
        </p:spPr>
      </p:pic>
    </p:spTree>
  </p:cSld>
  <p:clrMapOvr>
    <a:masterClrMapping/>
  </p:clrMapOvr>
  <p:transition advClick="0" advTm="8000"/>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9394"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59395" name="Text Box 3"/>
          <p:cNvSpPr txBox="1">
            <a:spLocks noChangeArrowheads="1"/>
          </p:cNvSpPr>
          <p:nvPr/>
        </p:nvSpPr>
        <p:spPr bwMode="auto">
          <a:xfrm>
            <a:off x="762000" y="685800"/>
            <a:ext cx="7696200" cy="5859463"/>
          </a:xfrm>
          <a:prstGeom prst="rect">
            <a:avLst/>
          </a:prstGeom>
          <a:noFill/>
          <a:ln w="9525">
            <a:noFill/>
            <a:miter lim="800000"/>
            <a:headEnd/>
            <a:tailEnd/>
          </a:ln>
        </p:spPr>
        <p:txBody>
          <a:bodyPr>
            <a:prstTxWarp prst="textNoShape">
              <a:avLst/>
            </a:prstTxWarp>
            <a:spAutoFit/>
          </a:bodyPr>
          <a:lstStyle/>
          <a:p>
            <a:pPr algn="ctr">
              <a:spcAft>
                <a:spcPts val="1600"/>
              </a:spcAft>
            </a:pPr>
            <a:r>
              <a:rPr lang="en-US" sz="3200" i="1">
                <a:solidFill>
                  <a:schemeClr val="bg1"/>
                </a:solidFill>
                <a:latin typeface="Times New Roman" pitchFamily="-109" charset="0"/>
              </a:rPr>
              <a:t>“Teaching is an adventure, an exchange of gifts, a diving into the unknown.  It’s seeing the light bulb click on above my students’ heads, watching the shy ones find their voices, and gain confidence in their skills. It’s being moved by those who hated Shakespeare until they saw a live performance of King Lear.  When they succeed in their careers because of something they learned in my class, I know this is best profession for me.”</a:t>
            </a:r>
          </a:p>
          <a:p>
            <a:pPr algn="r">
              <a:spcAft>
                <a:spcPts val="1600"/>
              </a:spcAft>
            </a:pPr>
            <a:r>
              <a:rPr lang="en-US" sz="3200" i="1">
                <a:solidFill>
                  <a:schemeClr val="bg1"/>
                </a:solidFill>
                <a:latin typeface="Times New Roman" pitchFamily="-109" charset="0"/>
              </a:rPr>
              <a:t>-Judy Rosenberg</a:t>
            </a:r>
          </a:p>
        </p:txBody>
      </p:sp>
    </p:spTree>
  </p:cSld>
  <p:clrMapOvr>
    <a:masterClrMapping/>
  </p:clrMapOvr>
  <p:transition advClick="0" advTm="8000"/>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2" descr="background07"/>
          <p:cNvPicPr>
            <a:picLocks noChangeAspect="1" noChangeArrowheads="1"/>
          </p:cNvPicPr>
          <p:nvPr/>
        </p:nvPicPr>
        <p:blipFill>
          <a:blip r:embed="rId3"/>
          <a:srcRect/>
          <a:stretch>
            <a:fillRect/>
          </a:stretch>
        </p:blipFill>
        <p:spPr bwMode="auto">
          <a:xfrm>
            <a:off x="0" y="0"/>
            <a:ext cx="9448800" cy="7023100"/>
          </a:xfrm>
          <a:prstGeom prst="rect">
            <a:avLst/>
          </a:prstGeom>
          <a:noFill/>
        </p:spPr>
      </p:pic>
      <p:sp>
        <p:nvSpPr>
          <p:cNvPr id="22531" name="Text Box 3"/>
          <p:cNvSpPr txBox="1">
            <a:spLocks noChangeArrowheads="1"/>
          </p:cNvSpPr>
          <p:nvPr/>
        </p:nvSpPr>
        <p:spPr bwMode="auto">
          <a:xfrm>
            <a:off x="762000" y="914400"/>
            <a:ext cx="8077200" cy="5583238"/>
          </a:xfrm>
          <a:prstGeom prst="rect">
            <a:avLst/>
          </a:prstGeom>
          <a:noFill/>
          <a:ln w="9525">
            <a:noFill/>
            <a:miter lim="800000"/>
            <a:headEnd/>
            <a:tailEnd/>
          </a:ln>
        </p:spPr>
        <p:txBody>
          <a:bodyPr>
            <a:prstTxWarp prst="textNoShape">
              <a:avLst/>
            </a:prstTxWarp>
            <a:spAutoFit/>
          </a:bodyPr>
          <a:lstStyle/>
          <a:p>
            <a:pPr algn="ctr"/>
            <a:r>
              <a:rPr lang="en-US" sz="3600" i="1">
                <a:solidFill>
                  <a:schemeClr val="bg1"/>
                </a:solidFill>
                <a:latin typeface="Times New Roman" pitchFamily="-109" charset="0"/>
              </a:rPr>
              <a:t>“To teach students, I must see them as people first. I understand the humanism they bring into our classroom and what they will ultimately bring into their classrooms as future teachers. It isn’t enough to lecture about social justice and equity in education; I have to practice it daily in context”</a:t>
            </a:r>
          </a:p>
          <a:p>
            <a:pPr algn="r"/>
            <a:r>
              <a:rPr lang="en-US" sz="3600" i="1">
                <a:solidFill>
                  <a:schemeClr val="bg1"/>
                </a:solidFill>
                <a:latin typeface="Times New Roman" pitchFamily="-109" charset="0"/>
              </a:rPr>
              <a:t>-Theresa Garfield</a:t>
            </a:r>
            <a:r>
              <a:rPr lang="en-US" sz="3600" i="1">
                <a:latin typeface="Times New Roman" pitchFamily="-109" charset="0"/>
              </a:rPr>
              <a:t> </a:t>
            </a:r>
          </a:p>
          <a:p>
            <a:pPr>
              <a:spcBef>
                <a:spcPct val="50000"/>
              </a:spcBef>
            </a:pPr>
            <a:endParaRPr lang="en-US"/>
          </a:p>
        </p:txBody>
      </p:sp>
    </p:spTree>
  </p:cSld>
  <p:clrMapOvr>
    <a:masterClrMapping/>
  </p:clrMapOvr>
  <p:transition advClick="0" advTm="8000"/>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0419"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60420" name="Picture 4" descr="blueborder"/>
          <p:cNvPicPr>
            <a:picLocks noChangeAspect="1" noChangeArrowheads="1"/>
          </p:cNvPicPr>
          <p:nvPr/>
        </p:nvPicPr>
        <p:blipFill>
          <a:blip r:embed="rId3"/>
          <a:srcRect/>
          <a:stretch>
            <a:fillRect/>
          </a:stretch>
        </p:blipFill>
        <p:spPr bwMode="auto">
          <a:xfrm>
            <a:off x="1524000" y="1119188"/>
            <a:ext cx="6400800" cy="4391025"/>
          </a:xfrm>
          <a:prstGeom prst="rect">
            <a:avLst/>
          </a:prstGeom>
          <a:noFill/>
        </p:spPr>
      </p:pic>
      <p:pic>
        <p:nvPicPr>
          <p:cNvPr id="60421" name="Picture 5" descr="Garfield_Theresa_web"/>
          <p:cNvPicPr>
            <a:picLocks noChangeAspect="1" noChangeArrowheads="1"/>
          </p:cNvPicPr>
          <p:nvPr/>
        </p:nvPicPr>
        <p:blipFill>
          <a:blip r:embed="rId4"/>
          <a:srcRect/>
          <a:stretch>
            <a:fillRect/>
          </a:stretch>
        </p:blipFill>
        <p:spPr bwMode="auto">
          <a:xfrm>
            <a:off x="1828800" y="1398588"/>
            <a:ext cx="5791200" cy="3857625"/>
          </a:xfrm>
          <a:prstGeom prst="rect">
            <a:avLst/>
          </a:prstGeom>
          <a:noFill/>
        </p:spPr>
      </p:pic>
    </p:spTree>
  </p:cSld>
  <p:clrMapOvr>
    <a:masterClrMapping/>
  </p:clrMapOvr>
  <p:transition advClick="0" advTm="8000"/>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42"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61443" name="Text Box 3"/>
          <p:cNvSpPr txBox="1">
            <a:spLocks noChangeArrowheads="1"/>
          </p:cNvSpPr>
          <p:nvPr/>
        </p:nvSpPr>
        <p:spPr bwMode="auto">
          <a:xfrm>
            <a:off x="990600" y="2209800"/>
            <a:ext cx="7543800" cy="28352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“Giving your best develops the best students.”</a:t>
            </a:r>
          </a:p>
          <a:p>
            <a:pPr algn="r"/>
            <a:r>
              <a:rPr lang="en-US" sz="4000" i="1">
                <a:solidFill>
                  <a:schemeClr val="bg1"/>
                </a:solidFill>
                <a:latin typeface="Times New Roman" pitchFamily="-109" charset="0"/>
              </a:rPr>
              <a:t>-Pattie A. Robinson</a:t>
            </a:r>
          </a:p>
          <a:p>
            <a:pPr algn="ctr">
              <a:spcBef>
                <a:spcPct val="50000"/>
              </a:spcBef>
            </a:pPr>
            <a:endParaRPr lang="en-US" sz="4000" i="1">
              <a:solidFill>
                <a:schemeClr val="bg1"/>
              </a:solidFill>
            </a:endParaRPr>
          </a:p>
        </p:txBody>
      </p:sp>
    </p:spTree>
  </p:cSld>
  <p:clrMapOvr>
    <a:masterClrMapping/>
  </p:clrMapOvr>
  <p:transition advClick="0" advTm="8000"/>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2467"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62468" name="Picture 4" descr="blueborder"/>
          <p:cNvPicPr>
            <a:picLocks noChangeAspect="1" noChangeArrowheads="1"/>
          </p:cNvPicPr>
          <p:nvPr/>
        </p:nvPicPr>
        <p:blipFill>
          <a:blip r:embed="rId3"/>
          <a:srcRect/>
          <a:stretch>
            <a:fillRect/>
          </a:stretch>
        </p:blipFill>
        <p:spPr bwMode="auto">
          <a:xfrm>
            <a:off x="1447800" y="1295400"/>
            <a:ext cx="6553200" cy="4114800"/>
          </a:xfrm>
          <a:prstGeom prst="rect">
            <a:avLst/>
          </a:prstGeom>
          <a:noFill/>
        </p:spPr>
      </p:pic>
      <p:pic>
        <p:nvPicPr>
          <p:cNvPr id="62469" name="Picture 5" descr="George_Karen_web"/>
          <p:cNvPicPr>
            <a:picLocks noChangeAspect="1" noChangeArrowheads="1"/>
          </p:cNvPicPr>
          <p:nvPr/>
        </p:nvPicPr>
        <p:blipFill>
          <a:blip r:embed="rId4"/>
          <a:srcRect/>
          <a:stretch>
            <a:fillRect/>
          </a:stretch>
        </p:blipFill>
        <p:spPr bwMode="auto">
          <a:xfrm>
            <a:off x="1752600" y="1554163"/>
            <a:ext cx="5943600" cy="3565525"/>
          </a:xfrm>
          <a:prstGeom prst="rect">
            <a:avLst/>
          </a:prstGeom>
          <a:noFill/>
        </p:spPr>
      </p:pic>
    </p:spTree>
  </p:cSld>
  <p:clrMapOvr>
    <a:masterClrMapping/>
  </p:clrMapOvr>
  <p:transition advClick="0" advTm="8000"/>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3490"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63491" name="Text Box 3"/>
          <p:cNvSpPr txBox="1">
            <a:spLocks noChangeArrowheads="1"/>
          </p:cNvSpPr>
          <p:nvPr/>
        </p:nvSpPr>
        <p:spPr bwMode="auto">
          <a:xfrm>
            <a:off x="838200" y="1371600"/>
            <a:ext cx="7772400" cy="37496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“Driven daily by signature themes of strategic, connectedness, relator, responsibility, and achiever help me to understand my inherent responsibility, lift as I climb.”</a:t>
            </a:r>
          </a:p>
          <a:p>
            <a:pPr algn="r"/>
            <a:r>
              <a:rPr lang="en-US" sz="4000" i="1">
                <a:solidFill>
                  <a:schemeClr val="bg1"/>
                </a:solidFill>
                <a:latin typeface="Times New Roman" pitchFamily="-109" charset="0"/>
              </a:rPr>
              <a:t>-Vernard Grice</a:t>
            </a:r>
          </a:p>
        </p:txBody>
      </p:sp>
    </p:spTree>
  </p:cSld>
  <p:clrMapOvr>
    <a:masterClrMapping/>
  </p:clrMapOvr>
  <p:transition advClick="0" advTm="8000"/>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6" name="Picture 4"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64517" name="Picture 5" descr="blueborder"/>
          <p:cNvPicPr>
            <a:picLocks noChangeAspect="1" noChangeArrowheads="1"/>
          </p:cNvPicPr>
          <p:nvPr/>
        </p:nvPicPr>
        <p:blipFill>
          <a:blip r:embed="rId3"/>
          <a:srcRect/>
          <a:stretch>
            <a:fillRect/>
          </a:stretch>
        </p:blipFill>
        <p:spPr bwMode="auto">
          <a:xfrm>
            <a:off x="2819400" y="914400"/>
            <a:ext cx="3581400" cy="4953000"/>
          </a:xfrm>
          <a:prstGeom prst="rect">
            <a:avLst/>
          </a:prstGeom>
          <a:noFill/>
        </p:spPr>
      </p:pic>
      <p:pic>
        <p:nvPicPr>
          <p:cNvPr id="64518" name="Picture 6" descr="Geraldine_Gutwein"/>
          <p:cNvPicPr>
            <a:picLocks noChangeAspect="1" noChangeArrowheads="1"/>
          </p:cNvPicPr>
          <p:nvPr/>
        </p:nvPicPr>
        <p:blipFill>
          <a:blip r:embed="rId4"/>
          <a:srcRect/>
          <a:stretch>
            <a:fillRect/>
          </a:stretch>
        </p:blipFill>
        <p:spPr bwMode="auto">
          <a:xfrm>
            <a:off x="3098800" y="1143000"/>
            <a:ext cx="2997200" cy="4495800"/>
          </a:xfrm>
          <a:prstGeom prst="rect">
            <a:avLst/>
          </a:prstGeom>
          <a:noFill/>
        </p:spPr>
      </p:pic>
    </p:spTree>
  </p:cSld>
  <p:clrMapOvr>
    <a:masterClrMapping/>
  </p:clrMapOvr>
  <p:transition advClick="0" advTm="8000"/>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5538"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65539" name="Text Box 3"/>
          <p:cNvSpPr txBox="1">
            <a:spLocks noChangeArrowheads="1"/>
          </p:cNvSpPr>
          <p:nvPr/>
        </p:nvSpPr>
        <p:spPr bwMode="auto">
          <a:xfrm>
            <a:off x="838200" y="1371600"/>
            <a:ext cx="7772400" cy="37496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“Driven daily by signature themes of strategic, connectedness, relator, responsibility, and achiever help me to understand my inherent responsibility, lift as I climb.”</a:t>
            </a:r>
          </a:p>
          <a:p>
            <a:pPr algn="r"/>
            <a:r>
              <a:rPr lang="en-US" sz="4000" i="1">
                <a:solidFill>
                  <a:schemeClr val="bg1"/>
                </a:solidFill>
                <a:latin typeface="Times New Roman" pitchFamily="-109" charset="0"/>
              </a:rPr>
              <a:t>-Vernard Grice</a:t>
            </a:r>
          </a:p>
        </p:txBody>
      </p:sp>
    </p:spTree>
  </p:cSld>
  <p:clrMapOvr>
    <a:masterClrMapping/>
  </p:clrMapOvr>
  <p:transition advClick="0" advTm="8000"/>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5" name="Picture 3" descr="license_plate"/>
          <p:cNvPicPr>
            <a:picLocks noChangeAspect="1" noChangeArrowheads="1"/>
          </p:cNvPicPr>
          <p:nvPr/>
        </p:nvPicPr>
        <p:blipFill>
          <a:blip r:embed="rId3"/>
          <a:srcRect/>
          <a:stretch>
            <a:fillRect/>
          </a:stretch>
        </p:blipFill>
        <p:spPr bwMode="auto">
          <a:xfrm>
            <a:off x="0" y="0"/>
            <a:ext cx="9448800" cy="6858000"/>
          </a:xfrm>
          <a:prstGeom prst="rect">
            <a:avLst/>
          </a:prstGeom>
          <a:noFill/>
        </p:spPr>
      </p:pic>
      <p:pic>
        <p:nvPicPr>
          <p:cNvPr id="23556" name="Picture 4" descr="blueborder"/>
          <p:cNvPicPr>
            <a:picLocks noChangeAspect="1" noChangeArrowheads="1"/>
          </p:cNvPicPr>
          <p:nvPr/>
        </p:nvPicPr>
        <p:blipFill>
          <a:blip r:embed="rId4"/>
          <a:srcRect/>
          <a:stretch>
            <a:fillRect/>
          </a:stretch>
        </p:blipFill>
        <p:spPr bwMode="auto">
          <a:xfrm>
            <a:off x="1524000" y="914400"/>
            <a:ext cx="6248400" cy="4800600"/>
          </a:xfrm>
          <a:prstGeom prst="rect">
            <a:avLst/>
          </a:prstGeom>
          <a:noFill/>
        </p:spPr>
      </p:pic>
      <p:pic>
        <p:nvPicPr>
          <p:cNvPr id="23557" name="Picture 5" descr="Ann_Handy_web"/>
          <p:cNvPicPr>
            <a:picLocks noChangeAspect="1" noChangeArrowheads="1"/>
          </p:cNvPicPr>
          <p:nvPr/>
        </p:nvPicPr>
        <p:blipFill>
          <a:blip r:embed="rId5"/>
          <a:srcRect/>
          <a:stretch>
            <a:fillRect/>
          </a:stretch>
        </p:blipFill>
        <p:spPr bwMode="auto">
          <a:xfrm>
            <a:off x="1828800" y="1219200"/>
            <a:ext cx="5638800" cy="4229100"/>
          </a:xfrm>
          <a:prstGeom prst="rect">
            <a:avLst/>
          </a:prstGeom>
          <a:noFill/>
        </p:spPr>
      </p:pic>
    </p:spTree>
  </p:cSld>
  <p:clrMapOvr>
    <a:masterClrMapping/>
  </p:clrMapOvr>
  <p:transition advClick="0" advTm="8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8" name="Picture 2" descr="background07"/>
          <p:cNvPicPr>
            <a:picLocks noChangeAspect="1" noChangeArrowheads="1"/>
          </p:cNvPicPr>
          <p:nvPr/>
        </p:nvPicPr>
        <p:blipFill>
          <a:blip r:embed="rId3"/>
          <a:srcRect/>
          <a:stretch>
            <a:fillRect/>
          </a:stretch>
        </p:blipFill>
        <p:spPr bwMode="auto">
          <a:xfrm>
            <a:off x="0" y="0"/>
            <a:ext cx="9448800" cy="7023100"/>
          </a:xfrm>
          <a:prstGeom prst="rect">
            <a:avLst/>
          </a:prstGeom>
          <a:noFill/>
        </p:spPr>
      </p:pic>
      <p:sp>
        <p:nvSpPr>
          <p:cNvPr id="24579" name="Text Box 3"/>
          <p:cNvSpPr txBox="1">
            <a:spLocks noChangeArrowheads="1"/>
          </p:cNvSpPr>
          <p:nvPr/>
        </p:nvSpPr>
        <p:spPr bwMode="auto">
          <a:xfrm>
            <a:off x="685800" y="762000"/>
            <a:ext cx="8077200" cy="5513388"/>
          </a:xfrm>
          <a:prstGeom prst="rect">
            <a:avLst/>
          </a:prstGeom>
          <a:noFill/>
          <a:ln w="9525">
            <a:noFill/>
            <a:miter lim="800000"/>
            <a:headEnd/>
            <a:tailEnd/>
          </a:ln>
        </p:spPr>
        <p:txBody>
          <a:bodyPr>
            <a:prstTxWarp prst="textNoShape">
              <a:avLst/>
            </a:prstTxWarp>
            <a:spAutoFit/>
          </a:bodyPr>
          <a:lstStyle/>
          <a:p>
            <a:pPr algn="ctr"/>
            <a:r>
              <a:rPr lang="en-US" sz="3200" i="1">
                <a:solidFill>
                  <a:schemeClr val="bg1"/>
                </a:solidFill>
                <a:latin typeface="Times New Roman" pitchFamily="-109" charset="0"/>
              </a:rPr>
              <a:t>“We should not merely “profess”—we must inspire, as well.  Even our most elementary courses should provide logical (and often visual) foundations, so that mathematical processes are intuitive and thought-provoking rather than abstract. Our passion should radiate throughout the classroom.  When the path to competence is not only clearly marked but also fun to follow, it is well traveled”</a:t>
            </a:r>
          </a:p>
          <a:p>
            <a:pPr algn="r"/>
            <a:r>
              <a:rPr lang="en-US" sz="3200" i="1">
                <a:solidFill>
                  <a:schemeClr val="bg1"/>
                </a:solidFill>
                <a:latin typeface="Times New Roman" pitchFamily="-109" charset="0"/>
              </a:rPr>
              <a:t>-William  Heierman</a:t>
            </a:r>
            <a:r>
              <a:rPr lang="en-US" sz="3200" i="1">
                <a:latin typeface="Times New Roman" pitchFamily="-109" charset="0"/>
              </a:rPr>
              <a:t> </a:t>
            </a:r>
          </a:p>
          <a:p>
            <a:pPr>
              <a:spcBef>
                <a:spcPct val="50000"/>
              </a:spcBef>
            </a:pPr>
            <a:endParaRPr lang="en-US"/>
          </a:p>
        </p:txBody>
      </p:sp>
    </p:spTree>
  </p:cSld>
  <p:clrMapOvr>
    <a:masterClrMapping/>
  </p:clrMapOvr>
  <p:transition advClick="0" advTm="8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78" name="Picture 10" descr="license_plate"/>
          <p:cNvPicPr>
            <a:picLocks noChangeAspect="1" noChangeArrowheads="1"/>
          </p:cNvPicPr>
          <p:nvPr/>
        </p:nvPicPr>
        <p:blipFill>
          <a:blip r:embed="rId3"/>
          <a:srcRect/>
          <a:stretch>
            <a:fillRect/>
          </a:stretch>
        </p:blipFill>
        <p:spPr bwMode="auto">
          <a:xfrm>
            <a:off x="-152400" y="0"/>
            <a:ext cx="9448800" cy="6858000"/>
          </a:xfrm>
          <a:prstGeom prst="rect">
            <a:avLst/>
          </a:prstGeom>
          <a:noFill/>
        </p:spPr>
      </p:pic>
      <p:pic>
        <p:nvPicPr>
          <p:cNvPr id="7179" name="Picture 11" descr="blueborder"/>
          <p:cNvPicPr>
            <a:picLocks noChangeAspect="1" noChangeArrowheads="1"/>
          </p:cNvPicPr>
          <p:nvPr/>
        </p:nvPicPr>
        <p:blipFill>
          <a:blip r:embed="rId4"/>
          <a:srcRect/>
          <a:stretch>
            <a:fillRect/>
          </a:stretch>
        </p:blipFill>
        <p:spPr bwMode="auto">
          <a:xfrm>
            <a:off x="1219200" y="914400"/>
            <a:ext cx="6858000" cy="4953000"/>
          </a:xfrm>
          <a:prstGeom prst="rect">
            <a:avLst/>
          </a:prstGeom>
          <a:noFill/>
        </p:spPr>
      </p:pic>
      <p:pic>
        <p:nvPicPr>
          <p:cNvPr id="7180" name="Picture 12" descr="abeita_cathy_web"/>
          <p:cNvPicPr>
            <a:picLocks noChangeAspect="1" noChangeArrowheads="1"/>
          </p:cNvPicPr>
          <p:nvPr/>
        </p:nvPicPr>
        <p:blipFill>
          <a:blip r:embed="rId5"/>
          <a:srcRect/>
          <a:stretch>
            <a:fillRect/>
          </a:stretch>
        </p:blipFill>
        <p:spPr bwMode="auto">
          <a:xfrm>
            <a:off x="1524000" y="1219200"/>
            <a:ext cx="6172200" cy="4337050"/>
          </a:xfrm>
          <a:prstGeom prst="rect">
            <a:avLst/>
          </a:prstGeom>
          <a:noFill/>
        </p:spPr>
      </p:pic>
    </p:spTree>
  </p:cSld>
  <p:clrMapOvr>
    <a:masterClrMapping/>
  </p:clrMapOvr>
  <p:transition advClick="0" advTm="8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3" name="Picture 3" descr="license_plate"/>
          <p:cNvPicPr>
            <a:picLocks noChangeAspect="1" noChangeArrowheads="1"/>
          </p:cNvPicPr>
          <p:nvPr/>
        </p:nvPicPr>
        <p:blipFill>
          <a:blip r:embed="rId3"/>
          <a:srcRect/>
          <a:stretch>
            <a:fillRect/>
          </a:stretch>
        </p:blipFill>
        <p:spPr bwMode="auto">
          <a:xfrm>
            <a:off x="0" y="0"/>
            <a:ext cx="9448800" cy="6858000"/>
          </a:xfrm>
          <a:prstGeom prst="rect">
            <a:avLst/>
          </a:prstGeom>
          <a:noFill/>
        </p:spPr>
      </p:pic>
      <p:pic>
        <p:nvPicPr>
          <p:cNvPr id="25604" name="Picture 4" descr="blueborder"/>
          <p:cNvPicPr>
            <a:picLocks noChangeAspect="1" noChangeArrowheads="1"/>
          </p:cNvPicPr>
          <p:nvPr/>
        </p:nvPicPr>
        <p:blipFill>
          <a:blip r:embed="rId4"/>
          <a:srcRect/>
          <a:stretch>
            <a:fillRect/>
          </a:stretch>
        </p:blipFill>
        <p:spPr bwMode="auto">
          <a:xfrm>
            <a:off x="1447800" y="1066800"/>
            <a:ext cx="6553200" cy="4495800"/>
          </a:xfrm>
          <a:prstGeom prst="rect">
            <a:avLst/>
          </a:prstGeom>
          <a:noFill/>
        </p:spPr>
      </p:pic>
      <p:pic>
        <p:nvPicPr>
          <p:cNvPr id="25605" name="Picture 5" descr="Arctander_Mark_web"/>
          <p:cNvPicPr>
            <a:picLocks noChangeAspect="1" noChangeArrowheads="1"/>
          </p:cNvPicPr>
          <p:nvPr/>
        </p:nvPicPr>
        <p:blipFill>
          <a:blip r:embed="rId5"/>
          <a:srcRect/>
          <a:stretch>
            <a:fillRect/>
          </a:stretch>
        </p:blipFill>
        <p:spPr bwMode="auto">
          <a:xfrm>
            <a:off x="1752600" y="1347788"/>
            <a:ext cx="5943600" cy="3959225"/>
          </a:xfrm>
          <a:prstGeom prst="rect">
            <a:avLst/>
          </a:prstGeom>
          <a:noFill/>
        </p:spPr>
      </p:pic>
    </p:spTree>
  </p:cSld>
  <p:clrMapOvr>
    <a:masterClrMapping/>
  </p:clrMapOvr>
  <p:transition advClick="0" advTm="8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2" descr="background07"/>
          <p:cNvPicPr>
            <a:picLocks noChangeAspect="1" noChangeArrowheads="1"/>
          </p:cNvPicPr>
          <p:nvPr/>
        </p:nvPicPr>
        <p:blipFill>
          <a:blip r:embed="rId3"/>
          <a:srcRect/>
          <a:stretch>
            <a:fillRect/>
          </a:stretch>
        </p:blipFill>
        <p:spPr bwMode="auto">
          <a:xfrm>
            <a:off x="0" y="0"/>
            <a:ext cx="9448800" cy="7023100"/>
          </a:xfrm>
          <a:prstGeom prst="rect">
            <a:avLst/>
          </a:prstGeom>
          <a:noFill/>
        </p:spPr>
      </p:pic>
      <p:sp>
        <p:nvSpPr>
          <p:cNvPr id="26627" name="Text Box 3"/>
          <p:cNvSpPr txBox="1">
            <a:spLocks noChangeArrowheads="1"/>
          </p:cNvSpPr>
          <p:nvPr/>
        </p:nvSpPr>
        <p:spPr bwMode="auto">
          <a:xfrm>
            <a:off x="685800" y="685800"/>
            <a:ext cx="8077200" cy="5764213"/>
          </a:xfrm>
          <a:prstGeom prst="rect">
            <a:avLst/>
          </a:prstGeom>
          <a:noFill/>
          <a:ln w="9525">
            <a:noFill/>
            <a:miter lim="800000"/>
            <a:headEnd/>
            <a:tailEnd/>
          </a:ln>
        </p:spPr>
        <p:txBody>
          <a:bodyPr>
            <a:prstTxWarp prst="textNoShape">
              <a:avLst/>
            </a:prstTxWarp>
            <a:spAutoFit/>
          </a:bodyPr>
          <a:lstStyle/>
          <a:p>
            <a:pPr algn="ctr"/>
            <a:r>
              <a:rPr lang="en-US" sz="2800" i="1">
                <a:solidFill>
                  <a:schemeClr val="bg1"/>
                </a:solidFill>
                <a:latin typeface="Times New Roman" pitchFamily="-109" charset="0"/>
              </a:rPr>
              <a:t>“The need to create something that contributes to the advancement of others motivates me. The presentation of a problem inspires me to find a solution. I see problems as opportunities and when I see the effects of my solutions, I'm inspired to work harder, to create more. Hustle as you wait. Work with your teammates; you can't win alone. However, don't be shy about playing your best game and making a goal whenever an opportunity arises. Be the best player on the team. It's only when every player has this attitude that the team wins” </a:t>
            </a:r>
          </a:p>
          <a:p>
            <a:pPr algn="r"/>
            <a:r>
              <a:rPr lang="en-US" sz="2800" i="1">
                <a:solidFill>
                  <a:schemeClr val="bg1"/>
                </a:solidFill>
                <a:latin typeface="Times New Roman" pitchFamily="-109" charset="0"/>
              </a:rPr>
              <a:t>-Farhad</a:t>
            </a:r>
            <a:r>
              <a:rPr lang="en-US" sz="2800" i="1">
                <a:latin typeface="Times New Roman" pitchFamily="-109" charset="0"/>
              </a:rPr>
              <a:t> </a:t>
            </a:r>
            <a:r>
              <a:rPr lang="en-US" sz="2800" i="1">
                <a:solidFill>
                  <a:schemeClr val="bg1"/>
                </a:solidFill>
                <a:latin typeface="Times New Roman" pitchFamily="-109" charset="0"/>
              </a:rPr>
              <a:t>Javidi</a:t>
            </a:r>
            <a:endParaRPr lang="en-US" sz="2800" i="1">
              <a:latin typeface="Times New Roman" pitchFamily="-109" charset="0"/>
            </a:endParaRPr>
          </a:p>
          <a:p>
            <a:pPr>
              <a:spcBef>
                <a:spcPct val="50000"/>
              </a:spcBef>
            </a:pPr>
            <a:endParaRPr lang="en-US"/>
          </a:p>
        </p:txBody>
      </p:sp>
    </p:spTree>
  </p:cSld>
  <p:clrMapOvr>
    <a:masterClrMapping/>
  </p:clrMapOvr>
  <p:transition advClick="0" advTm="8000"/>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52" name="Picture 4" descr="license_plate"/>
          <p:cNvPicPr>
            <a:picLocks noChangeAspect="1" noChangeArrowheads="1"/>
          </p:cNvPicPr>
          <p:nvPr/>
        </p:nvPicPr>
        <p:blipFill>
          <a:blip r:embed="rId3"/>
          <a:srcRect/>
          <a:stretch>
            <a:fillRect/>
          </a:stretch>
        </p:blipFill>
        <p:spPr bwMode="auto">
          <a:xfrm>
            <a:off x="0" y="0"/>
            <a:ext cx="9448800" cy="6858000"/>
          </a:xfrm>
          <a:prstGeom prst="rect">
            <a:avLst/>
          </a:prstGeom>
          <a:noFill/>
        </p:spPr>
      </p:pic>
      <p:pic>
        <p:nvPicPr>
          <p:cNvPr id="27653" name="Picture 5" descr="blueborder"/>
          <p:cNvPicPr>
            <a:picLocks noChangeAspect="1" noChangeArrowheads="1"/>
          </p:cNvPicPr>
          <p:nvPr/>
        </p:nvPicPr>
        <p:blipFill>
          <a:blip r:embed="rId4"/>
          <a:srcRect/>
          <a:stretch>
            <a:fillRect/>
          </a:stretch>
        </p:blipFill>
        <p:spPr bwMode="auto">
          <a:xfrm>
            <a:off x="1447800" y="1143000"/>
            <a:ext cx="6553200" cy="4419600"/>
          </a:xfrm>
          <a:prstGeom prst="rect">
            <a:avLst/>
          </a:prstGeom>
          <a:noFill/>
        </p:spPr>
      </p:pic>
      <p:pic>
        <p:nvPicPr>
          <p:cNvPr id="27654" name="Picture 6" descr="arnett_mick_web"/>
          <p:cNvPicPr>
            <a:picLocks noChangeAspect="1" noChangeArrowheads="1"/>
          </p:cNvPicPr>
          <p:nvPr/>
        </p:nvPicPr>
        <p:blipFill>
          <a:blip r:embed="rId5"/>
          <a:srcRect/>
          <a:stretch>
            <a:fillRect/>
          </a:stretch>
        </p:blipFill>
        <p:spPr bwMode="auto">
          <a:xfrm>
            <a:off x="1752600" y="1390650"/>
            <a:ext cx="5943600" cy="3924300"/>
          </a:xfrm>
          <a:prstGeom prst="rect">
            <a:avLst/>
          </a:prstGeom>
          <a:noFill/>
        </p:spPr>
      </p:pic>
    </p:spTree>
  </p:cSld>
  <p:clrMapOvr>
    <a:masterClrMapping/>
  </p:clrMapOvr>
  <p:transition advClick="0" advTm="8000"/>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2" descr="background07"/>
          <p:cNvPicPr>
            <a:picLocks noChangeAspect="1" noChangeArrowheads="1"/>
          </p:cNvPicPr>
          <p:nvPr/>
        </p:nvPicPr>
        <p:blipFill>
          <a:blip r:embed="rId3"/>
          <a:srcRect/>
          <a:stretch>
            <a:fillRect/>
          </a:stretch>
        </p:blipFill>
        <p:spPr bwMode="auto">
          <a:xfrm>
            <a:off x="0" y="0"/>
            <a:ext cx="9448800" cy="7023100"/>
          </a:xfrm>
          <a:prstGeom prst="rect">
            <a:avLst/>
          </a:prstGeom>
          <a:noFill/>
        </p:spPr>
      </p:pic>
      <p:sp>
        <p:nvSpPr>
          <p:cNvPr id="28675" name="Text Box 3"/>
          <p:cNvSpPr txBox="1">
            <a:spLocks noChangeArrowheads="1"/>
          </p:cNvSpPr>
          <p:nvPr/>
        </p:nvSpPr>
        <p:spPr bwMode="auto">
          <a:xfrm>
            <a:off x="762000" y="1143000"/>
            <a:ext cx="8001000" cy="43592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“I am a nursing instructor, and I always think of my students providing care for me, my children, and my family in the future.  I want to feel confident that I prepared them to be safe and competent practitioners”</a:t>
            </a:r>
          </a:p>
          <a:p>
            <a:pPr algn="r"/>
            <a:r>
              <a:rPr lang="en-US" sz="4000" i="1">
                <a:solidFill>
                  <a:schemeClr val="bg1"/>
                </a:solidFill>
                <a:latin typeface="Times New Roman" pitchFamily="-109" charset="0"/>
              </a:rPr>
              <a:t>-Shiree Kennedy</a:t>
            </a:r>
          </a:p>
        </p:txBody>
      </p:sp>
    </p:spTree>
  </p:cSld>
  <p:clrMapOvr>
    <a:masterClrMapping/>
  </p:clrMapOvr>
  <p:transition advClick="0" advTm="8000"/>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9" name="Picture 3" descr="license_plate"/>
          <p:cNvPicPr>
            <a:picLocks noChangeAspect="1" noChangeArrowheads="1"/>
          </p:cNvPicPr>
          <p:nvPr/>
        </p:nvPicPr>
        <p:blipFill>
          <a:blip r:embed="rId3"/>
          <a:srcRect/>
          <a:stretch>
            <a:fillRect/>
          </a:stretch>
        </p:blipFill>
        <p:spPr bwMode="auto">
          <a:xfrm>
            <a:off x="0" y="0"/>
            <a:ext cx="9448800" cy="6858000"/>
          </a:xfrm>
          <a:prstGeom prst="rect">
            <a:avLst/>
          </a:prstGeom>
          <a:noFill/>
        </p:spPr>
      </p:pic>
      <p:pic>
        <p:nvPicPr>
          <p:cNvPr id="29700" name="Picture 4" descr="blueborder"/>
          <p:cNvPicPr>
            <a:picLocks noChangeAspect="1" noChangeArrowheads="1"/>
          </p:cNvPicPr>
          <p:nvPr/>
        </p:nvPicPr>
        <p:blipFill>
          <a:blip r:embed="rId4"/>
          <a:srcRect/>
          <a:stretch>
            <a:fillRect/>
          </a:stretch>
        </p:blipFill>
        <p:spPr bwMode="auto">
          <a:xfrm>
            <a:off x="1447800" y="914400"/>
            <a:ext cx="6477000" cy="4953000"/>
          </a:xfrm>
          <a:prstGeom prst="rect">
            <a:avLst/>
          </a:prstGeom>
          <a:noFill/>
        </p:spPr>
      </p:pic>
      <p:pic>
        <p:nvPicPr>
          <p:cNvPr id="29701" name="Picture 5" descr="ATEC---Weeks_web"/>
          <p:cNvPicPr>
            <a:picLocks noChangeAspect="1" noChangeArrowheads="1"/>
          </p:cNvPicPr>
          <p:nvPr/>
        </p:nvPicPr>
        <p:blipFill>
          <a:blip r:embed="rId5"/>
          <a:srcRect/>
          <a:stretch>
            <a:fillRect/>
          </a:stretch>
        </p:blipFill>
        <p:spPr bwMode="auto">
          <a:xfrm>
            <a:off x="1752600" y="1203325"/>
            <a:ext cx="5867400" cy="4391025"/>
          </a:xfrm>
          <a:prstGeom prst="rect">
            <a:avLst/>
          </a:prstGeom>
          <a:noFill/>
        </p:spPr>
      </p:pic>
    </p:spTree>
  </p:cSld>
  <p:clrMapOvr>
    <a:masterClrMapping/>
  </p:clrMapOvr>
  <p:transition advClick="0" advTm="8000"/>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2" name="Picture 2" descr="background07"/>
          <p:cNvPicPr>
            <a:picLocks noChangeAspect="1" noChangeArrowheads="1"/>
          </p:cNvPicPr>
          <p:nvPr/>
        </p:nvPicPr>
        <p:blipFill>
          <a:blip r:embed="rId3"/>
          <a:srcRect/>
          <a:stretch>
            <a:fillRect/>
          </a:stretch>
        </p:blipFill>
        <p:spPr bwMode="auto">
          <a:xfrm>
            <a:off x="0" y="0"/>
            <a:ext cx="9448800" cy="7023100"/>
          </a:xfrm>
          <a:prstGeom prst="rect">
            <a:avLst/>
          </a:prstGeom>
          <a:noFill/>
        </p:spPr>
      </p:pic>
      <p:sp>
        <p:nvSpPr>
          <p:cNvPr id="30723" name="Text Box 3"/>
          <p:cNvSpPr txBox="1">
            <a:spLocks noChangeArrowheads="1"/>
          </p:cNvSpPr>
          <p:nvPr/>
        </p:nvSpPr>
        <p:spPr bwMode="auto">
          <a:xfrm>
            <a:off x="838200" y="2057400"/>
            <a:ext cx="7772400" cy="3078163"/>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“Listen to students.  When you stop listening, your passion for teaching is gone”</a:t>
            </a:r>
          </a:p>
          <a:p>
            <a:pPr algn="r"/>
            <a:r>
              <a:rPr lang="en-US" sz="4000" i="1">
                <a:solidFill>
                  <a:schemeClr val="bg1"/>
                </a:solidFill>
                <a:latin typeface="Times New Roman" pitchFamily="-109" charset="0"/>
              </a:rPr>
              <a:t>-Barbara Klomp</a:t>
            </a:r>
            <a:endParaRPr lang="en-US">
              <a:solidFill>
                <a:schemeClr val="bg1"/>
              </a:solidFill>
            </a:endParaRPr>
          </a:p>
          <a:p>
            <a:pPr>
              <a:spcBef>
                <a:spcPct val="50000"/>
              </a:spcBef>
            </a:pPr>
            <a:endParaRPr lang="en-US">
              <a:solidFill>
                <a:schemeClr val="bg1"/>
              </a:solidFill>
            </a:endParaRPr>
          </a:p>
        </p:txBody>
      </p:sp>
    </p:spTree>
  </p:cSld>
  <p:clrMapOvr>
    <a:masterClrMapping/>
  </p:clrMapOvr>
  <p:transition advClick="0" advTm="8000"/>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7" name="Picture 3" descr="license_plate"/>
          <p:cNvPicPr>
            <a:picLocks noChangeAspect="1" noChangeArrowheads="1"/>
          </p:cNvPicPr>
          <p:nvPr/>
        </p:nvPicPr>
        <p:blipFill>
          <a:blip r:embed="rId3"/>
          <a:srcRect/>
          <a:stretch>
            <a:fillRect/>
          </a:stretch>
        </p:blipFill>
        <p:spPr bwMode="auto">
          <a:xfrm>
            <a:off x="0" y="0"/>
            <a:ext cx="9448800" cy="6858000"/>
          </a:xfrm>
          <a:prstGeom prst="rect">
            <a:avLst/>
          </a:prstGeom>
          <a:noFill/>
        </p:spPr>
      </p:pic>
      <p:pic>
        <p:nvPicPr>
          <p:cNvPr id="31748" name="Picture 4" descr="blueborder"/>
          <p:cNvPicPr>
            <a:picLocks noChangeAspect="1" noChangeArrowheads="1"/>
          </p:cNvPicPr>
          <p:nvPr/>
        </p:nvPicPr>
        <p:blipFill>
          <a:blip r:embed="rId4"/>
          <a:srcRect/>
          <a:stretch>
            <a:fillRect/>
          </a:stretch>
        </p:blipFill>
        <p:spPr bwMode="auto">
          <a:xfrm>
            <a:off x="1447800" y="914400"/>
            <a:ext cx="6553200" cy="4953000"/>
          </a:xfrm>
          <a:prstGeom prst="rect">
            <a:avLst/>
          </a:prstGeom>
          <a:noFill/>
        </p:spPr>
      </p:pic>
      <p:pic>
        <p:nvPicPr>
          <p:cNvPr id="31749" name="Picture 5" descr="Bailes_Barbara_web"/>
          <p:cNvPicPr>
            <a:picLocks noChangeAspect="1" noChangeArrowheads="1"/>
          </p:cNvPicPr>
          <p:nvPr/>
        </p:nvPicPr>
        <p:blipFill>
          <a:blip r:embed="rId5"/>
          <a:srcRect/>
          <a:stretch>
            <a:fillRect/>
          </a:stretch>
        </p:blipFill>
        <p:spPr bwMode="auto">
          <a:xfrm>
            <a:off x="1752600" y="1200150"/>
            <a:ext cx="5943600" cy="4343400"/>
          </a:xfrm>
          <a:prstGeom prst="rect">
            <a:avLst/>
          </a:prstGeom>
          <a:noFill/>
        </p:spPr>
      </p:pic>
    </p:spTree>
  </p:cSld>
  <p:clrMapOvr>
    <a:masterClrMapping/>
  </p:clrMapOvr>
  <p:transition advClick="0" advTm="8000"/>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70" name="Picture 2" descr="background07"/>
          <p:cNvPicPr>
            <a:picLocks noChangeAspect="1" noChangeArrowheads="1"/>
          </p:cNvPicPr>
          <p:nvPr/>
        </p:nvPicPr>
        <p:blipFill>
          <a:blip r:embed="rId3"/>
          <a:srcRect/>
          <a:stretch>
            <a:fillRect/>
          </a:stretch>
        </p:blipFill>
        <p:spPr bwMode="auto">
          <a:xfrm>
            <a:off x="0" y="0"/>
            <a:ext cx="9448800" cy="7023100"/>
          </a:xfrm>
          <a:prstGeom prst="rect">
            <a:avLst/>
          </a:prstGeom>
          <a:noFill/>
        </p:spPr>
      </p:pic>
      <p:pic>
        <p:nvPicPr>
          <p:cNvPr id="32771" name="Picture 3" descr="background07"/>
          <p:cNvPicPr>
            <a:picLocks noChangeAspect="1" noChangeArrowheads="1"/>
          </p:cNvPicPr>
          <p:nvPr/>
        </p:nvPicPr>
        <p:blipFill>
          <a:blip r:embed="rId3"/>
          <a:srcRect/>
          <a:stretch>
            <a:fillRect/>
          </a:stretch>
        </p:blipFill>
        <p:spPr bwMode="auto">
          <a:xfrm>
            <a:off x="0" y="0"/>
            <a:ext cx="9448800" cy="7023100"/>
          </a:xfrm>
          <a:prstGeom prst="rect">
            <a:avLst/>
          </a:prstGeom>
          <a:noFill/>
        </p:spPr>
      </p:pic>
      <p:sp>
        <p:nvSpPr>
          <p:cNvPr id="32772" name="Text Box 4"/>
          <p:cNvSpPr txBox="1">
            <a:spLocks noChangeArrowheads="1"/>
          </p:cNvSpPr>
          <p:nvPr/>
        </p:nvSpPr>
        <p:spPr bwMode="auto">
          <a:xfrm>
            <a:off x="762000" y="914400"/>
            <a:ext cx="7848600" cy="5035550"/>
          </a:xfrm>
          <a:prstGeom prst="rect">
            <a:avLst/>
          </a:prstGeom>
          <a:noFill/>
          <a:ln w="9525">
            <a:noFill/>
            <a:miter lim="800000"/>
            <a:headEnd/>
            <a:tailEnd/>
          </a:ln>
        </p:spPr>
        <p:txBody>
          <a:bodyPr>
            <a:prstTxWarp prst="textNoShape">
              <a:avLst/>
            </a:prstTxWarp>
            <a:spAutoFit/>
          </a:bodyPr>
          <a:lstStyle/>
          <a:p>
            <a:pPr algn="ctr"/>
            <a:r>
              <a:rPr lang="en-US" sz="3600" i="1">
                <a:solidFill>
                  <a:schemeClr val="bg1"/>
                </a:solidFill>
                <a:latin typeface="Times New Roman" pitchFamily="-109" charset="0"/>
              </a:rPr>
              <a:t>“Many things inspire a teacher, but nothing inspires more than a student’s heartfelt expression of gratitude. The compliments I’ve heard most often from students—though not always at the time they’re enrolled—is that I kept the standards high, expected nothing less than personal best, and cared for them”</a:t>
            </a:r>
          </a:p>
          <a:p>
            <a:pPr algn="r"/>
            <a:r>
              <a:rPr lang="en-US" sz="3600" i="1">
                <a:solidFill>
                  <a:schemeClr val="bg1"/>
                </a:solidFill>
                <a:latin typeface="Times New Roman" pitchFamily="-109" charset="0"/>
              </a:rPr>
              <a:t>-Norma Lawless</a:t>
            </a:r>
          </a:p>
        </p:txBody>
      </p:sp>
    </p:spTree>
  </p:cSld>
  <p:clrMapOvr>
    <a:masterClrMapping/>
  </p:clrMapOvr>
  <p:transition advClick="0" advTm="8000"/>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3795" name="Picture 3" descr="license_plate"/>
          <p:cNvPicPr>
            <a:picLocks noChangeAspect="1" noChangeArrowheads="1"/>
          </p:cNvPicPr>
          <p:nvPr/>
        </p:nvPicPr>
        <p:blipFill>
          <a:blip r:embed="rId3"/>
          <a:srcRect/>
          <a:stretch>
            <a:fillRect/>
          </a:stretch>
        </p:blipFill>
        <p:spPr bwMode="auto">
          <a:xfrm>
            <a:off x="0" y="0"/>
            <a:ext cx="9448800" cy="6858000"/>
          </a:xfrm>
          <a:prstGeom prst="rect">
            <a:avLst/>
          </a:prstGeom>
          <a:noFill/>
        </p:spPr>
      </p:pic>
      <p:pic>
        <p:nvPicPr>
          <p:cNvPr id="33797" name="Picture 5" descr="blueborder"/>
          <p:cNvPicPr>
            <a:picLocks noChangeAspect="1" noChangeArrowheads="1"/>
          </p:cNvPicPr>
          <p:nvPr/>
        </p:nvPicPr>
        <p:blipFill>
          <a:blip r:embed="rId4"/>
          <a:srcRect/>
          <a:stretch>
            <a:fillRect/>
          </a:stretch>
        </p:blipFill>
        <p:spPr bwMode="auto">
          <a:xfrm>
            <a:off x="1447800" y="914400"/>
            <a:ext cx="6553200" cy="4953000"/>
          </a:xfrm>
          <a:prstGeom prst="rect">
            <a:avLst/>
          </a:prstGeom>
          <a:noFill/>
        </p:spPr>
      </p:pic>
      <p:pic>
        <p:nvPicPr>
          <p:cNvPr id="33798" name="Picture 6" descr="Baldwin_Sara_web"/>
          <p:cNvPicPr>
            <a:picLocks noChangeAspect="1" noChangeArrowheads="1"/>
          </p:cNvPicPr>
          <p:nvPr/>
        </p:nvPicPr>
        <p:blipFill>
          <a:blip r:embed="rId5"/>
          <a:srcRect/>
          <a:stretch>
            <a:fillRect/>
          </a:stretch>
        </p:blipFill>
        <p:spPr bwMode="auto">
          <a:xfrm>
            <a:off x="1752600" y="1219200"/>
            <a:ext cx="5943600" cy="4343400"/>
          </a:xfrm>
          <a:prstGeom prst="rect">
            <a:avLst/>
          </a:prstGeom>
          <a:noFill/>
        </p:spPr>
      </p:pic>
    </p:spTree>
  </p:cSld>
  <p:clrMapOvr>
    <a:masterClrMapping/>
  </p:clrMapOvr>
  <p:transition advClick="0" advTm="8000"/>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4818" name="Picture 2" descr="background07"/>
          <p:cNvPicPr>
            <a:picLocks noChangeAspect="1" noChangeArrowheads="1"/>
          </p:cNvPicPr>
          <p:nvPr/>
        </p:nvPicPr>
        <p:blipFill>
          <a:blip r:embed="rId3"/>
          <a:srcRect/>
          <a:stretch>
            <a:fillRect/>
          </a:stretch>
        </p:blipFill>
        <p:spPr bwMode="auto">
          <a:xfrm>
            <a:off x="0" y="0"/>
            <a:ext cx="9448800" cy="7023100"/>
          </a:xfrm>
          <a:prstGeom prst="rect">
            <a:avLst/>
          </a:prstGeom>
          <a:noFill/>
        </p:spPr>
      </p:pic>
      <p:sp>
        <p:nvSpPr>
          <p:cNvPr id="34819" name="Text Box 3"/>
          <p:cNvSpPr txBox="1">
            <a:spLocks noChangeArrowheads="1"/>
          </p:cNvSpPr>
          <p:nvPr/>
        </p:nvSpPr>
        <p:spPr bwMode="auto">
          <a:xfrm>
            <a:off x="838200" y="1524000"/>
            <a:ext cx="7772400" cy="3687763"/>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“I encourage life long learning. I tell students that when they feel comfortable with life is then when they must seek out new challenges”</a:t>
            </a:r>
          </a:p>
          <a:p>
            <a:pPr algn="r"/>
            <a:r>
              <a:rPr lang="en-US" sz="4000" i="1">
                <a:solidFill>
                  <a:schemeClr val="bg1"/>
                </a:solidFill>
                <a:latin typeface="Times New Roman" pitchFamily="-109" charset="0"/>
              </a:rPr>
              <a:t>-Tamar Lucas</a:t>
            </a:r>
          </a:p>
          <a:p>
            <a:pPr algn="ctr">
              <a:spcBef>
                <a:spcPct val="50000"/>
              </a:spcBef>
            </a:pPr>
            <a:endParaRPr lang="en-US">
              <a:solidFill>
                <a:schemeClr val="bg1"/>
              </a:solidFill>
            </a:endParaRPr>
          </a:p>
        </p:txBody>
      </p:sp>
    </p:spTree>
  </p:cSld>
  <p:clrMapOvr>
    <a:masterClrMapping/>
  </p:clrMapOvr>
  <p:transition advClick="0" advTm="8000"/>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2" descr="background07"/>
          <p:cNvPicPr>
            <a:picLocks noChangeAspect="1" noChangeArrowheads="1"/>
          </p:cNvPicPr>
          <p:nvPr/>
        </p:nvPicPr>
        <p:blipFill>
          <a:blip r:embed="rId3"/>
          <a:srcRect/>
          <a:stretch>
            <a:fillRect/>
          </a:stretch>
        </p:blipFill>
        <p:spPr bwMode="auto">
          <a:xfrm>
            <a:off x="0" y="0"/>
            <a:ext cx="9448800" cy="7023100"/>
          </a:xfrm>
          <a:prstGeom prst="rect">
            <a:avLst/>
          </a:prstGeom>
          <a:noFill/>
        </p:spPr>
      </p:pic>
      <p:sp>
        <p:nvSpPr>
          <p:cNvPr id="8195" name="Text Box 3"/>
          <p:cNvSpPr txBox="1">
            <a:spLocks noChangeArrowheads="1"/>
          </p:cNvSpPr>
          <p:nvPr/>
        </p:nvSpPr>
        <p:spPr bwMode="auto">
          <a:xfrm>
            <a:off x="762000" y="381000"/>
            <a:ext cx="7848600" cy="6681788"/>
          </a:xfrm>
          <a:prstGeom prst="rect">
            <a:avLst/>
          </a:prstGeom>
          <a:noFill/>
          <a:ln w="9525">
            <a:noFill/>
            <a:miter lim="800000"/>
            <a:headEnd/>
            <a:tailEnd/>
          </a:ln>
        </p:spPr>
        <p:txBody>
          <a:bodyPr>
            <a:prstTxWarp prst="textNoShape">
              <a:avLst/>
            </a:prstTxWarp>
            <a:spAutoFit/>
          </a:bodyPr>
          <a:lstStyle/>
          <a:p>
            <a:pPr algn="ctr"/>
            <a:r>
              <a:rPr lang="en-US" sz="3600" i="1">
                <a:solidFill>
                  <a:schemeClr val="bg1"/>
                </a:solidFill>
                <a:latin typeface="Times New Roman" pitchFamily="-109" charset="0"/>
              </a:rPr>
              <a:t>“The word, History, comes from the Greek “historia” meaning “learning through inquiry.”  Working with primary sources in a collaborative, constructive environment, my students, as historians, quickly begin to realize the relevancy of historical issues and their responsibilities as global citizens to compassionately reach out and make a difference in their worlds”  </a:t>
            </a:r>
          </a:p>
          <a:p>
            <a:pPr algn="r"/>
            <a:r>
              <a:rPr lang="en-US" sz="3600" i="1">
                <a:solidFill>
                  <a:schemeClr val="bg1"/>
                </a:solidFill>
                <a:latin typeface="Times New Roman" pitchFamily="-109" charset="0"/>
              </a:rPr>
              <a:t>-Dr. Cathy L. Briggs</a:t>
            </a:r>
            <a:endParaRPr lang="en-US" sz="3600">
              <a:solidFill>
                <a:schemeClr val="bg1"/>
              </a:solidFill>
              <a:latin typeface="Times New Roman" pitchFamily="-109" charset="0"/>
            </a:endParaRPr>
          </a:p>
          <a:p>
            <a:pPr>
              <a:spcBef>
                <a:spcPct val="50000"/>
              </a:spcBef>
            </a:pPr>
            <a:endParaRPr lang="en-US">
              <a:solidFill>
                <a:schemeClr val="bg1"/>
              </a:solidFill>
            </a:endParaRPr>
          </a:p>
        </p:txBody>
      </p:sp>
    </p:spTree>
  </p:cSld>
  <p:clrMapOvr>
    <a:masterClrMapping/>
  </p:clrMapOvr>
  <p:transition advClick="0" advTm="8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843" name="Picture 3" descr="license_plate"/>
          <p:cNvPicPr>
            <a:picLocks noChangeAspect="1" noChangeArrowheads="1"/>
          </p:cNvPicPr>
          <p:nvPr/>
        </p:nvPicPr>
        <p:blipFill>
          <a:blip r:embed="rId3"/>
          <a:srcRect/>
          <a:stretch>
            <a:fillRect/>
          </a:stretch>
        </p:blipFill>
        <p:spPr bwMode="auto">
          <a:xfrm>
            <a:off x="0" y="0"/>
            <a:ext cx="9448800" cy="6858000"/>
          </a:xfrm>
          <a:prstGeom prst="rect">
            <a:avLst/>
          </a:prstGeom>
          <a:noFill/>
        </p:spPr>
      </p:pic>
      <p:pic>
        <p:nvPicPr>
          <p:cNvPr id="35844" name="Picture 4" descr="blueborder"/>
          <p:cNvPicPr>
            <a:picLocks noChangeAspect="1" noChangeArrowheads="1"/>
          </p:cNvPicPr>
          <p:nvPr/>
        </p:nvPicPr>
        <p:blipFill>
          <a:blip r:embed="rId4"/>
          <a:srcRect/>
          <a:stretch>
            <a:fillRect/>
          </a:stretch>
        </p:blipFill>
        <p:spPr bwMode="auto">
          <a:xfrm>
            <a:off x="1447800" y="914400"/>
            <a:ext cx="6553200" cy="4953000"/>
          </a:xfrm>
          <a:prstGeom prst="rect">
            <a:avLst/>
          </a:prstGeom>
          <a:noFill/>
        </p:spPr>
      </p:pic>
      <p:pic>
        <p:nvPicPr>
          <p:cNvPr id="35845" name="Picture 5" descr="barber_harold_web"/>
          <p:cNvPicPr>
            <a:picLocks noChangeAspect="1" noChangeArrowheads="1"/>
          </p:cNvPicPr>
          <p:nvPr/>
        </p:nvPicPr>
        <p:blipFill>
          <a:blip r:embed="rId5"/>
          <a:srcRect/>
          <a:stretch>
            <a:fillRect/>
          </a:stretch>
        </p:blipFill>
        <p:spPr bwMode="auto">
          <a:xfrm>
            <a:off x="1752600" y="1200150"/>
            <a:ext cx="5943600" cy="4343400"/>
          </a:xfrm>
          <a:prstGeom prst="rect">
            <a:avLst/>
          </a:prstGeom>
          <a:noFill/>
        </p:spPr>
      </p:pic>
    </p:spTree>
  </p:cSld>
  <p:clrMapOvr>
    <a:masterClrMapping/>
  </p:clrMapOvr>
  <p:transition advClick="0" advTm="8000"/>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866" name="Picture 2" descr="background07"/>
          <p:cNvPicPr>
            <a:picLocks noChangeAspect="1" noChangeArrowheads="1"/>
          </p:cNvPicPr>
          <p:nvPr/>
        </p:nvPicPr>
        <p:blipFill>
          <a:blip r:embed="rId3"/>
          <a:srcRect/>
          <a:stretch>
            <a:fillRect/>
          </a:stretch>
        </p:blipFill>
        <p:spPr bwMode="auto">
          <a:xfrm>
            <a:off x="0" y="0"/>
            <a:ext cx="9448800" cy="7023100"/>
          </a:xfrm>
          <a:prstGeom prst="rect">
            <a:avLst/>
          </a:prstGeom>
          <a:noFill/>
        </p:spPr>
      </p:pic>
      <p:sp>
        <p:nvSpPr>
          <p:cNvPr id="36867" name="Text Box 3"/>
          <p:cNvSpPr txBox="1">
            <a:spLocks noChangeArrowheads="1"/>
          </p:cNvSpPr>
          <p:nvPr/>
        </p:nvSpPr>
        <p:spPr bwMode="auto">
          <a:xfrm>
            <a:off x="914400" y="228600"/>
            <a:ext cx="7772400" cy="6184900"/>
          </a:xfrm>
          <a:prstGeom prst="rect">
            <a:avLst/>
          </a:prstGeom>
          <a:noFill/>
          <a:ln w="9525">
            <a:noFill/>
            <a:miter lim="800000"/>
            <a:headEnd/>
            <a:tailEnd/>
          </a:ln>
        </p:spPr>
        <p:txBody>
          <a:bodyPr>
            <a:prstTxWarp prst="textNoShape">
              <a:avLst/>
            </a:prstTxWarp>
            <a:spAutoFit/>
          </a:bodyPr>
          <a:lstStyle/>
          <a:p>
            <a:pPr algn="ctr"/>
            <a:endParaRPr lang="en-US" sz="3200" i="1">
              <a:solidFill>
                <a:schemeClr val="bg1"/>
              </a:solidFill>
              <a:latin typeface="Times New Roman" pitchFamily="-109" charset="0"/>
            </a:endParaRPr>
          </a:p>
          <a:p>
            <a:pPr algn="ctr"/>
            <a:r>
              <a:rPr lang="en-US" sz="3200" i="1">
                <a:solidFill>
                  <a:schemeClr val="bg1"/>
                </a:solidFill>
                <a:latin typeface="Times New Roman" pitchFamily="-109" charset="0"/>
              </a:rPr>
              <a:t>“Passion and compassion are watchwords for interactions with students. Passion comes from being excited about working with students whose success is important to a community’s economic future. Compassion stems from the recognition of our critical role in helping those students make informed decisions. An instructor’s commitment to excellence is contagious”</a:t>
            </a:r>
          </a:p>
          <a:p>
            <a:pPr algn="r"/>
            <a:r>
              <a:rPr lang="en-US" sz="3200" i="1">
                <a:solidFill>
                  <a:schemeClr val="bg1"/>
                </a:solidFill>
                <a:latin typeface="Times New Roman" pitchFamily="-109" charset="0"/>
              </a:rPr>
              <a:t>-Donald Morandini</a:t>
            </a:r>
          </a:p>
          <a:p>
            <a:pPr algn="ctr">
              <a:spcBef>
                <a:spcPct val="50000"/>
              </a:spcBef>
            </a:pPr>
            <a:endParaRPr lang="en-US" sz="3200" i="1">
              <a:solidFill>
                <a:schemeClr val="bg1"/>
              </a:solidFill>
              <a:latin typeface="Times New Roman" pitchFamily="-109" charset="0"/>
            </a:endParaRPr>
          </a:p>
        </p:txBody>
      </p:sp>
    </p:spTree>
  </p:cSld>
  <p:clrMapOvr>
    <a:masterClrMapping/>
  </p:clrMapOvr>
  <p:transition advClick="0" advTm="8000"/>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91" name="Picture 3" descr="license_plate"/>
          <p:cNvPicPr>
            <a:picLocks noChangeAspect="1" noChangeArrowheads="1"/>
          </p:cNvPicPr>
          <p:nvPr/>
        </p:nvPicPr>
        <p:blipFill>
          <a:blip r:embed="rId3"/>
          <a:srcRect/>
          <a:stretch>
            <a:fillRect/>
          </a:stretch>
        </p:blipFill>
        <p:spPr bwMode="auto">
          <a:xfrm>
            <a:off x="0" y="0"/>
            <a:ext cx="9448800" cy="6858000"/>
          </a:xfrm>
          <a:prstGeom prst="rect">
            <a:avLst/>
          </a:prstGeom>
          <a:noFill/>
        </p:spPr>
      </p:pic>
      <p:pic>
        <p:nvPicPr>
          <p:cNvPr id="37892" name="Picture 4" descr="blueborder"/>
          <p:cNvPicPr>
            <a:picLocks noChangeAspect="1" noChangeArrowheads="1"/>
          </p:cNvPicPr>
          <p:nvPr/>
        </p:nvPicPr>
        <p:blipFill>
          <a:blip r:embed="rId4"/>
          <a:srcRect/>
          <a:stretch>
            <a:fillRect/>
          </a:stretch>
        </p:blipFill>
        <p:spPr bwMode="auto">
          <a:xfrm>
            <a:off x="2819400" y="914400"/>
            <a:ext cx="3581400" cy="4953000"/>
          </a:xfrm>
          <a:prstGeom prst="rect">
            <a:avLst/>
          </a:prstGeom>
          <a:noFill/>
        </p:spPr>
      </p:pic>
      <p:pic>
        <p:nvPicPr>
          <p:cNvPr id="37893" name="Picture 5" descr="Barnes_Lacy_web"/>
          <p:cNvPicPr>
            <a:picLocks noChangeAspect="1" noChangeArrowheads="1"/>
          </p:cNvPicPr>
          <p:nvPr/>
        </p:nvPicPr>
        <p:blipFill>
          <a:blip r:embed="rId5"/>
          <a:srcRect/>
          <a:stretch>
            <a:fillRect/>
          </a:stretch>
        </p:blipFill>
        <p:spPr bwMode="auto">
          <a:xfrm>
            <a:off x="3098800" y="1143000"/>
            <a:ext cx="2997200" cy="4495800"/>
          </a:xfrm>
          <a:prstGeom prst="rect">
            <a:avLst/>
          </a:prstGeom>
          <a:noFill/>
        </p:spPr>
      </p:pic>
    </p:spTree>
  </p:cSld>
  <p:clrMapOvr>
    <a:masterClrMapping/>
  </p:clrMapOvr>
  <p:transition advClick="0" advTm="8000"/>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8914" name="Picture 2" descr="background07"/>
          <p:cNvPicPr>
            <a:picLocks noChangeAspect="1" noChangeArrowheads="1"/>
          </p:cNvPicPr>
          <p:nvPr/>
        </p:nvPicPr>
        <p:blipFill>
          <a:blip r:embed="rId3"/>
          <a:srcRect/>
          <a:stretch>
            <a:fillRect/>
          </a:stretch>
        </p:blipFill>
        <p:spPr bwMode="auto">
          <a:xfrm>
            <a:off x="0" y="0"/>
            <a:ext cx="9448800" cy="7023100"/>
          </a:xfrm>
          <a:prstGeom prst="rect">
            <a:avLst/>
          </a:prstGeom>
          <a:noFill/>
        </p:spPr>
      </p:pic>
      <p:sp>
        <p:nvSpPr>
          <p:cNvPr id="38915" name="Text Box 3"/>
          <p:cNvSpPr txBox="1">
            <a:spLocks noChangeArrowheads="1"/>
          </p:cNvSpPr>
          <p:nvPr/>
        </p:nvSpPr>
        <p:spPr bwMode="auto">
          <a:xfrm>
            <a:off x="685800" y="533400"/>
            <a:ext cx="8077200" cy="6672263"/>
          </a:xfrm>
          <a:prstGeom prst="rect">
            <a:avLst/>
          </a:prstGeom>
          <a:noFill/>
          <a:ln w="9525">
            <a:noFill/>
            <a:miter lim="800000"/>
            <a:headEnd/>
            <a:tailEnd/>
          </a:ln>
        </p:spPr>
        <p:txBody>
          <a:bodyPr>
            <a:prstTxWarp prst="textNoShape">
              <a:avLst/>
            </a:prstTxWarp>
            <a:spAutoFit/>
          </a:bodyPr>
          <a:lstStyle/>
          <a:p>
            <a:pPr algn="ctr"/>
            <a:r>
              <a:rPr lang="en-US" sz="3200" i="1">
                <a:solidFill>
                  <a:schemeClr val="bg1"/>
                </a:solidFill>
                <a:latin typeface="Times New Roman" pitchFamily="-109" charset="0"/>
              </a:rPr>
              <a:t>“My fifth-grade teacher had such a profound effect on me that I knew that I wanted to be a teacher. I tell my students at the beginning of each semester that math is my favorite subject. I usually hear groans from this remark, but by the end of the semester I hope they can say the same or at least like it better. To get to this level, they need to become more successful at it. If they agree to work with me—pay attention, do homework, ask questions, and attend class each day—they will be successful”</a:t>
            </a:r>
          </a:p>
          <a:p>
            <a:pPr algn="r"/>
            <a:r>
              <a:rPr lang="en-US" sz="3200" i="1">
                <a:solidFill>
                  <a:schemeClr val="bg1"/>
                </a:solidFill>
                <a:latin typeface="Times New Roman" pitchFamily="-109" charset="0"/>
              </a:rPr>
              <a:t>-Jeanne Pirie</a:t>
            </a:r>
          </a:p>
          <a:p>
            <a:pPr algn="ctr">
              <a:spcBef>
                <a:spcPct val="50000"/>
              </a:spcBef>
            </a:pPr>
            <a:endParaRPr lang="en-US" sz="3200" i="1">
              <a:solidFill>
                <a:schemeClr val="bg1"/>
              </a:solidFill>
              <a:latin typeface="Times New Roman" pitchFamily="-109" charset="0"/>
            </a:endParaRPr>
          </a:p>
        </p:txBody>
      </p:sp>
    </p:spTree>
  </p:cSld>
  <p:clrMapOvr>
    <a:masterClrMapping/>
  </p:clrMapOvr>
  <p:transition advClick="0" advTm="8000"/>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39" name="Picture 3" descr="license_plate"/>
          <p:cNvPicPr>
            <a:picLocks noChangeAspect="1" noChangeArrowheads="1"/>
          </p:cNvPicPr>
          <p:nvPr/>
        </p:nvPicPr>
        <p:blipFill>
          <a:blip r:embed="rId3"/>
          <a:srcRect/>
          <a:stretch>
            <a:fillRect/>
          </a:stretch>
        </p:blipFill>
        <p:spPr bwMode="auto">
          <a:xfrm>
            <a:off x="0" y="0"/>
            <a:ext cx="9448800" cy="6858000"/>
          </a:xfrm>
          <a:prstGeom prst="rect">
            <a:avLst/>
          </a:prstGeom>
          <a:noFill/>
        </p:spPr>
      </p:pic>
      <p:pic>
        <p:nvPicPr>
          <p:cNvPr id="39941" name="Picture 5" descr="blueborder"/>
          <p:cNvPicPr>
            <a:picLocks noChangeAspect="1" noChangeArrowheads="1"/>
          </p:cNvPicPr>
          <p:nvPr/>
        </p:nvPicPr>
        <p:blipFill>
          <a:blip r:embed="rId4"/>
          <a:srcRect/>
          <a:stretch>
            <a:fillRect/>
          </a:stretch>
        </p:blipFill>
        <p:spPr bwMode="auto">
          <a:xfrm>
            <a:off x="2819400" y="914400"/>
            <a:ext cx="3581400" cy="4953000"/>
          </a:xfrm>
          <a:prstGeom prst="rect">
            <a:avLst/>
          </a:prstGeom>
          <a:noFill/>
        </p:spPr>
      </p:pic>
      <p:pic>
        <p:nvPicPr>
          <p:cNvPr id="39942" name="Picture 6" descr="barney_janice_web"/>
          <p:cNvPicPr>
            <a:picLocks noChangeAspect="1" noChangeArrowheads="1"/>
          </p:cNvPicPr>
          <p:nvPr/>
        </p:nvPicPr>
        <p:blipFill>
          <a:blip r:embed="rId5"/>
          <a:srcRect/>
          <a:stretch>
            <a:fillRect/>
          </a:stretch>
        </p:blipFill>
        <p:spPr bwMode="auto">
          <a:xfrm>
            <a:off x="3103563" y="1143000"/>
            <a:ext cx="2986087" cy="4495800"/>
          </a:xfrm>
          <a:prstGeom prst="rect">
            <a:avLst/>
          </a:prstGeom>
          <a:noFill/>
        </p:spPr>
      </p:pic>
    </p:spTree>
  </p:cSld>
  <p:clrMapOvr>
    <a:masterClrMapping/>
  </p:clrMapOvr>
  <p:transition advClick="0" advTm="8000"/>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62" name="Picture 2" descr="background07"/>
          <p:cNvPicPr>
            <a:picLocks noChangeAspect="1" noChangeArrowheads="1"/>
          </p:cNvPicPr>
          <p:nvPr/>
        </p:nvPicPr>
        <p:blipFill>
          <a:blip r:embed="rId3"/>
          <a:srcRect/>
          <a:stretch>
            <a:fillRect/>
          </a:stretch>
        </p:blipFill>
        <p:spPr bwMode="auto">
          <a:xfrm>
            <a:off x="0" y="0"/>
            <a:ext cx="9448800" cy="7023100"/>
          </a:xfrm>
          <a:prstGeom prst="rect">
            <a:avLst/>
          </a:prstGeom>
          <a:noFill/>
        </p:spPr>
      </p:pic>
      <p:sp>
        <p:nvSpPr>
          <p:cNvPr id="40963" name="Text Box 3"/>
          <p:cNvSpPr txBox="1">
            <a:spLocks noChangeArrowheads="1"/>
          </p:cNvSpPr>
          <p:nvPr/>
        </p:nvSpPr>
        <p:spPr bwMode="auto">
          <a:xfrm>
            <a:off x="990600" y="1295400"/>
            <a:ext cx="7620000" cy="4297363"/>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“It is my responsibility to foster a culture of teamwork, cooperation, and innovative thinking to provide students with the most enlightening experience possible”</a:t>
            </a:r>
          </a:p>
          <a:p>
            <a:pPr algn="r"/>
            <a:r>
              <a:rPr lang="en-US" sz="4000" i="1">
                <a:solidFill>
                  <a:schemeClr val="bg1"/>
                </a:solidFill>
                <a:latin typeface="Times New Roman" pitchFamily="-109" charset="0"/>
              </a:rPr>
              <a:t>-Amy Wright Perrin</a:t>
            </a:r>
          </a:p>
          <a:p>
            <a:pPr>
              <a:spcBef>
                <a:spcPct val="50000"/>
              </a:spcBef>
            </a:pPr>
            <a:endParaRPr lang="en-US">
              <a:solidFill>
                <a:schemeClr val="bg1"/>
              </a:solidFill>
            </a:endParaRPr>
          </a:p>
        </p:txBody>
      </p:sp>
    </p:spTree>
  </p:cSld>
  <p:clrMapOvr>
    <a:masterClrMapping/>
  </p:clrMapOvr>
  <p:transition advClick="0" advTm="8000"/>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987" name="Picture 3" descr="license_plate"/>
          <p:cNvPicPr>
            <a:picLocks noChangeAspect="1" noChangeArrowheads="1"/>
          </p:cNvPicPr>
          <p:nvPr/>
        </p:nvPicPr>
        <p:blipFill>
          <a:blip r:embed="rId3"/>
          <a:srcRect/>
          <a:stretch>
            <a:fillRect/>
          </a:stretch>
        </p:blipFill>
        <p:spPr bwMode="auto">
          <a:xfrm>
            <a:off x="0" y="0"/>
            <a:ext cx="9448800" cy="6858000"/>
          </a:xfrm>
          <a:prstGeom prst="rect">
            <a:avLst/>
          </a:prstGeom>
          <a:noFill/>
        </p:spPr>
      </p:pic>
      <p:pic>
        <p:nvPicPr>
          <p:cNvPr id="41988" name="Picture 4" descr="blueborder"/>
          <p:cNvPicPr>
            <a:picLocks noChangeAspect="1" noChangeArrowheads="1"/>
          </p:cNvPicPr>
          <p:nvPr/>
        </p:nvPicPr>
        <p:blipFill>
          <a:blip r:embed="rId4"/>
          <a:srcRect/>
          <a:stretch>
            <a:fillRect/>
          </a:stretch>
        </p:blipFill>
        <p:spPr bwMode="auto">
          <a:xfrm>
            <a:off x="1447800" y="1066800"/>
            <a:ext cx="6553200" cy="4495800"/>
          </a:xfrm>
          <a:prstGeom prst="rect">
            <a:avLst/>
          </a:prstGeom>
          <a:noFill/>
        </p:spPr>
      </p:pic>
      <p:pic>
        <p:nvPicPr>
          <p:cNvPr id="41989" name="Picture 5" descr="bay"/>
          <p:cNvPicPr>
            <a:picLocks noChangeAspect="1" noChangeArrowheads="1"/>
          </p:cNvPicPr>
          <p:nvPr/>
        </p:nvPicPr>
        <p:blipFill>
          <a:blip r:embed="rId5"/>
          <a:srcRect/>
          <a:stretch>
            <a:fillRect/>
          </a:stretch>
        </p:blipFill>
        <p:spPr bwMode="auto">
          <a:xfrm>
            <a:off x="1752600" y="1347788"/>
            <a:ext cx="5943600" cy="3959225"/>
          </a:xfrm>
          <a:prstGeom prst="rect">
            <a:avLst/>
          </a:prstGeom>
          <a:noFill/>
        </p:spPr>
      </p:pic>
    </p:spTree>
  </p:cSld>
  <p:clrMapOvr>
    <a:masterClrMapping/>
  </p:clrMapOvr>
  <p:transition advClick="0" advTm="8000"/>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10" name="Picture 2" descr="background07"/>
          <p:cNvPicPr>
            <a:picLocks noChangeAspect="1" noChangeArrowheads="1"/>
          </p:cNvPicPr>
          <p:nvPr/>
        </p:nvPicPr>
        <p:blipFill>
          <a:blip r:embed="rId3"/>
          <a:srcRect/>
          <a:stretch>
            <a:fillRect/>
          </a:stretch>
        </p:blipFill>
        <p:spPr bwMode="auto">
          <a:xfrm>
            <a:off x="0" y="0"/>
            <a:ext cx="9448800" cy="7023100"/>
          </a:xfrm>
          <a:prstGeom prst="rect">
            <a:avLst/>
          </a:prstGeom>
          <a:noFill/>
        </p:spPr>
      </p:pic>
      <p:sp>
        <p:nvSpPr>
          <p:cNvPr id="43011" name="Text Box 3"/>
          <p:cNvSpPr txBox="1">
            <a:spLocks noChangeArrowheads="1"/>
          </p:cNvSpPr>
          <p:nvPr/>
        </p:nvSpPr>
        <p:spPr bwMode="auto">
          <a:xfrm>
            <a:off x="533400" y="609600"/>
            <a:ext cx="8229600" cy="5764213"/>
          </a:xfrm>
          <a:prstGeom prst="rect">
            <a:avLst/>
          </a:prstGeom>
          <a:noFill/>
          <a:ln w="9525">
            <a:noFill/>
            <a:miter lim="800000"/>
            <a:headEnd/>
            <a:tailEnd/>
          </a:ln>
        </p:spPr>
        <p:txBody>
          <a:bodyPr>
            <a:prstTxWarp prst="textNoShape">
              <a:avLst/>
            </a:prstTxWarp>
            <a:spAutoFit/>
          </a:bodyPr>
          <a:lstStyle/>
          <a:p>
            <a:pPr algn="ctr"/>
            <a:r>
              <a:rPr lang="en-US" sz="2800" i="1">
                <a:solidFill>
                  <a:schemeClr val="bg1"/>
                </a:solidFill>
                <a:latin typeface="Times New Roman" pitchFamily="-109" charset="0"/>
              </a:rPr>
              <a:t>“I cannot think of a better occupation than to have fun teaching a subject as fascinating as psychology.  Simply speculating about what makes others tick can be one of the most compelling activities in life. </a:t>
            </a:r>
          </a:p>
          <a:p>
            <a:pPr algn="ctr"/>
            <a:endParaRPr lang="en-US" sz="2800" i="1">
              <a:solidFill>
                <a:schemeClr val="bg1"/>
              </a:solidFill>
              <a:latin typeface="Times New Roman" pitchFamily="-109" charset="0"/>
            </a:endParaRPr>
          </a:p>
          <a:p>
            <a:pPr algn="ctr"/>
            <a:r>
              <a:rPr lang="en-US" sz="2800" i="1">
                <a:solidFill>
                  <a:schemeClr val="bg1"/>
                </a:solidFill>
                <a:latin typeface="Times New Roman" pitchFamily="-109" charset="0"/>
              </a:rPr>
              <a:t>I want students to leave my class with useful knowledge that will help them in their own lives—giving them practical solutions to real-life problems.  I promote the idea that mistakes should not be viewed as signs of failure, but as learning experiences that help shape their behaviors towards success.”</a:t>
            </a:r>
          </a:p>
          <a:p>
            <a:pPr algn="r"/>
            <a:r>
              <a:rPr lang="en-US" sz="2800" i="1">
                <a:solidFill>
                  <a:schemeClr val="bg1"/>
                </a:solidFill>
                <a:latin typeface="Times New Roman" pitchFamily="-109" charset="0"/>
              </a:rPr>
              <a:t>-Lydia Powell</a:t>
            </a:r>
            <a:endParaRPr lang="en-US" sz="2800" i="1">
              <a:latin typeface="Times New Roman" pitchFamily="-109" charset="0"/>
            </a:endParaRPr>
          </a:p>
          <a:p>
            <a:pPr>
              <a:spcBef>
                <a:spcPct val="50000"/>
              </a:spcBef>
            </a:pPr>
            <a:endParaRPr lang="en-US"/>
          </a:p>
        </p:txBody>
      </p:sp>
    </p:spTree>
  </p:cSld>
  <p:clrMapOvr>
    <a:masterClrMapping/>
  </p:clrMapOvr>
  <p:transition advClick="0" advTm="8000"/>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4035" name="Picture 3" descr="license_plate"/>
          <p:cNvPicPr>
            <a:picLocks noChangeAspect="1" noChangeArrowheads="1"/>
          </p:cNvPicPr>
          <p:nvPr/>
        </p:nvPicPr>
        <p:blipFill>
          <a:blip r:embed="rId3"/>
          <a:srcRect/>
          <a:stretch>
            <a:fillRect/>
          </a:stretch>
        </p:blipFill>
        <p:spPr bwMode="auto">
          <a:xfrm>
            <a:off x="0" y="0"/>
            <a:ext cx="9448800" cy="6858000"/>
          </a:xfrm>
          <a:prstGeom prst="rect">
            <a:avLst/>
          </a:prstGeom>
          <a:noFill/>
        </p:spPr>
      </p:pic>
      <p:pic>
        <p:nvPicPr>
          <p:cNvPr id="44036" name="Picture 4" descr="blueborder"/>
          <p:cNvPicPr>
            <a:picLocks noChangeAspect="1" noChangeArrowheads="1"/>
          </p:cNvPicPr>
          <p:nvPr/>
        </p:nvPicPr>
        <p:blipFill>
          <a:blip r:embed="rId4"/>
          <a:srcRect/>
          <a:stretch>
            <a:fillRect/>
          </a:stretch>
        </p:blipFill>
        <p:spPr bwMode="auto">
          <a:xfrm>
            <a:off x="1447800" y="1066800"/>
            <a:ext cx="6553200" cy="4495800"/>
          </a:xfrm>
          <a:prstGeom prst="rect">
            <a:avLst/>
          </a:prstGeom>
          <a:noFill/>
        </p:spPr>
      </p:pic>
      <p:pic>
        <p:nvPicPr>
          <p:cNvPr id="44037" name="Picture 5" descr="Beals_DeeJaay_web"/>
          <p:cNvPicPr>
            <a:picLocks noChangeAspect="1" noChangeArrowheads="1"/>
          </p:cNvPicPr>
          <p:nvPr/>
        </p:nvPicPr>
        <p:blipFill>
          <a:blip r:embed="rId5"/>
          <a:srcRect/>
          <a:stretch>
            <a:fillRect/>
          </a:stretch>
        </p:blipFill>
        <p:spPr bwMode="auto">
          <a:xfrm>
            <a:off x="1752600" y="1331913"/>
            <a:ext cx="5943600" cy="3989387"/>
          </a:xfrm>
          <a:prstGeom prst="rect">
            <a:avLst/>
          </a:prstGeom>
          <a:noFill/>
        </p:spPr>
      </p:pic>
    </p:spTree>
  </p:cSld>
  <p:clrMapOvr>
    <a:masterClrMapping/>
  </p:clrMapOvr>
  <p:transition advClick="0" advTm="8000"/>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5058" name="Picture 2" descr="background07"/>
          <p:cNvPicPr>
            <a:picLocks noChangeAspect="1" noChangeArrowheads="1"/>
          </p:cNvPicPr>
          <p:nvPr/>
        </p:nvPicPr>
        <p:blipFill>
          <a:blip r:embed="rId3"/>
          <a:srcRect/>
          <a:stretch>
            <a:fillRect/>
          </a:stretch>
        </p:blipFill>
        <p:spPr bwMode="auto">
          <a:xfrm>
            <a:off x="0" y="0"/>
            <a:ext cx="9448800" cy="7023100"/>
          </a:xfrm>
          <a:prstGeom prst="rect">
            <a:avLst/>
          </a:prstGeom>
          <a:noFill/>
        </p:spPr>
      </p:pic>
      <p:sp>
        <p:nvSpPr>
          <p:cNvPr id="45059" name="Text Box 3"/>
          <p:cNvSpPr txBox="1">
            <a:spLocks noChangeArrowheads="1"/>
          </p:cNvSpPr>
          <p:nvPr/>
        </p:nvSpPr>
        <p:spPr bwMode="auto">
          <a:xfrm>
            <a:off x="914400" y="685800"/>
            <a:ext cx="7772400" cy="5513388"/>
          </a:xfrm>
          <a:prstGeom prst="rect">
            <a:avLst/>
          </a:prstGeom>
          <a:noFill/>
          <a:ln w="9525">
            <a:noFill/>
            <a:miter lim="800000"/>
            <a:headEnd/>
            <a:tailEnd/>
          </a:ln>
        </p:spPr>
        <p:txBody>
          <a:bodyPr>
            <a:prstTxWarp prst="textNoShape">
              <a:avLst/>
            </a:prstTxWarp>
            <a:spAutoFit/>
          </a:bodyPr>
          <a:lstStyle/>
          <a:p>
            <a:pPr algn="ctr"/>
            <a:r>
              <a:rPr lang="en-US" sz="3200" i="1">
                <a:solidFill>
                  <a:schemeClr val="bg1"/>
                </a:solidFill>
                <a:latin typeface="Times New Roman" pitchFamily="-109" charset="0"/>
              </a:rPr>
              <a:t>“The greatest joy and the very reason that have kept me teaching for last fourteen years have been the intellectual evolution and the mental transformation that I have been seeing in my students, and have seen it so vividly and noticeably. This evolution and transformation have been so notable, dramatic, and truly inspiring to me that has given me the greatest joy and fulfillment of my life”</a:t>
            </a:r>
          </a:p>
          <a:p>
            <a:pPr algn="r"/>
            <a:r>
              <a:rPr lang="en-US" sz="3200" i="1">
                <a:solidFill>
                  <a:schemeClr val="bg1"/>
                </a:solidFill>
                <a:latin typeface="Times New Roman" pitchFamily="-109" charset="0"/>
              </a:rPr>
              <a:t>-Francis Aryana Afghan</a:t>
            </a:r>
            <a:r>
              <a:rPr lang="en-US">
                <a:solidFill>
                  <a:schemeClr val="bg1"/>
                </a:solidFill>
              </a:rPr>
              <a:t> </a:t>
            </a:r>
          </a:p>
          <a:p>
            <a:pPr>
              <a:spcBef>
                <a:spcPct val="50000"/>
              </a:spcBef>
            </a:pPr>
            <a:endParaRPr lang="en-US">
              <a:solidFill>
                <a:schemeClr val="bg1"/>
              </a:solidFill>
            </a:endParaRPr>
          </a:p>
        </p:txBody>
      </p:sp>
    </p:spTree>
  </p:cSld>
  <p:clrMapOvr>
    <a:masterClrMapping/>
  </p:clrMapOvr>
  <p:transition advClick="0" advTm="8000"/>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9" name="Picture 3" descr="license_plate"/>
          <p:cNvPicPr>
            <a:picLocks noChangeAspect="1" noChangeArrowheads="1"/>
          </p:cNvPicPr>
          <p:nvPr/>
        </p:nvPicPr>
        <p:blipFill>
          <a:blip r:embed="rId3"/>
          <a:srcRect/>
          <a:stretch>
            <a:fillRect/>
          </a:stretch>
        </p:blipFill>
        <p:spPr bwMode="auto">
          <a:xfrm>
            <a:off x="0" y="0"/>
            <a:ext cx="9448800" cy="6858000"/>
          </a:xfrm>
          <a:prstGeom prst="rect">
            <a:avLst/>
          </a:prstGeom>
          <a:noFill/>
        </p:spPr>
      </p:pic>
      <p:pic>
        <p:nvPicPr>
          <p:cNvPr id="9220" name="Picture 4" descr="blueborder"/>
          <p:cNvPicPr>
            <a:picLocks noChangeAspect="1" noChangeArrowheads="1"/>
          </p:cNvPicPr>
          <p:nvPr/>
        </p:nvPicPr>
        <p:blipFill>
          <a:blip r:embed="rId4"/>
          <a:srcRect/>
          <a:stretch>
            <a:fillRect/>
          </a:stretch>
        </p:blipFill>
        <p:spPr bwMode="auto">
          <a:xfrm>
            <a:off x="1447800" y="914400"/>
            <a:ext cx="6553200" cy="4953000"/>
          </a:xfrm>
          <a:prstGeom prst="rect">
            <a:avLst/>
          </a:prstGeom>
          <a:noFill/>
        </p:spPr>
      </p:pic>
      <p:pic>
        <p:nvPicPr>
          <p:cNvPr id="9221" name="Picture 5" descr="abel_bob_web"/>
          <p:cNvPicPr>
            <a:picLocks noChangeAspect="1" noChangeArrowheads="1"/>
          </p:cNvPicPr>
          <p:nvPr/>
        </p:nvPicPr>
        <p:blipFill>
          <a:blip r:embed="rId5"/>
          <a:srcRect/>
          <a:stretch>
            <a:fillRect/>
          </a:stretch>
        </p:blipFill>
        <p:spPr bwMode="auto">
          <a:xfrm>
            <a:off x="1752600" y="1143000"/>
            <a:ext cx="5943600" cy="4457700"/>
          </a:xfrm>
          <a:prstGeom prst="rect">
            <a:avLst/>
          </a:prstGeom>
          <a:noFill/>
        </p:spPr>
      </p:pic>
    </p:spTree>
  </p:cSld>
  <p:clrMapOvr>
    <a:masterClrMapping/>
  </p:clrMapOvr>
  <p:transition advClick="0" advTm="8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6083" name="Picture 3" descr="license_plate"/>
          <p:cNvPicPr>
            <a:picLocks noChangeAspect="1" noChangeArrowheads="1"/>
          </p:cNvPicPr>
          <p:nvPr/>
        </p:nvPicPr>
        <p:blipFill>
          <a:blip r:embed="rId3"/>
          <a:srcRect/>
          <a:stretch>
            <a:fillRect/>
          </a:stretch>
        </p:blipFill>
        <p:spPr bwMode="auto">
          <a:xfrm>
            <a:off x="0" y="0"/>
            <a:ext cx="9448800" cy="6858000"/>
          </a:xfrm>
          <a:prstGeom prst="rect">
            <a:avLst/>
          </a:prstGeom>
          <a:noFill/>
        </p:spPr>
      </p:pic>
      <p:pic>
        <p:nvPicPr>
          <p:cNvPr id="46084" name="Picture 4" descr="blueborder"/>
          <p:cNvPicPr>
            <a:picLocks noChangeAspect="1" noChangeArrowheads="1"/>
          </p:cNvPicPr>
          <p:nvPr/>
        </p:nvPicPr>
        <p:blipFill>
          <a:blip r:embed="rId4"/>
          <a:srcRect/>
          <a:stretch>
            <a:fillRect/>
          </a:stretch>
        </p:blipFill>
        <p:spPr bwMode="auto">
          <a:xfrm>
            <a:off x="2819400" y="838200"/>
            <a:ext cx="3581400" cy="5105400"/>
          </a:xfrm>
          <a:prstGeom prst="rect">
            <a:avLst/>
          </a:prstGeom>
          <a:noFill/>
        </p:spPr>
      </p:pic>
      <p:pic>
        <p:nvPicPr>
          <p:cNvPr id="46085" name="Picture 5" descr="beck_john_web"/>
          <p:cNvPicPr>
            <a:picLocks noChangeAspect="1" noChangeArrowheads="1"/>
          </p:cNvPicPr>
          <p:nvPr/>
        </p:nvPicPr>
        <p:blipFill>
          <a:blip r:embed="rId5"/>
          <a:srcRect/>
          <a:stretch>
            <a:fillRect/>
          </a:stretch>
        </p:blipFill>
        <p:spPr bwMode="auto">
          <a:xfrm>
            <a:off x="3119438" y="1143000"/>
            <a:ext cx="2954337" cy="4495800"/>
          </a:xfrm>
          <a:prstGeom prst="rect">
            <a:avLst/>
          </a:prstGeom>
          <a:noFill/>
        </p:spPr>
      </p:pic>
    </p:spTree>
  </p:cSld>
  <p:clrMapOvr>
    <a:masterClrMapping/>
  </p:clrMapOvr>
  <p:transition advClick="0" advTm="8000"/>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106" name="Picture 2" descr="background07"/>
          <p:cNvPicPr>
            <a:picLocks noChangeAspect="1" noChangeArrowheads="1"/>
          </p:cNvPicPr>
          <p:nvPr/>
        </p:nvPicPr>
        <p:blipFill>
          <a:blip r:embed="rId3"/>
          <a:srcRect/>
          <a:stretch>
            <a:fillRect/>
          </a:stretch>
        </p:blipFill>
        <p:spPr bwMode="auto">
          <a:xfrm>
            <a:off x="0" y="0"/>
            <a:ext cx="9448800" cy="7023100"/>
          </a:xfrm>
          <a:prstGeom prst="rect">
            <a:avLst/>
          </a:prstGeom>
          <a:noFill/>
        </p:spPr>
      </p:pic>
      <p:sp>
        <p:nvSpPr>
          <p:cNvPr id="47107" name="Text Box 3"/>
          <p:cNvSpPr txBox="1">
            <a:spLocks noChangeArrowheads="1"/>
          </p:cNvSpPr>
          <p:nvPr/>
        </p:nvSpPr>
        <p:spPr bwMode="auto">
          <a:xfrm>
            <a:off x="685800" y="685800"/>
            <a:ext cx="8077200" cy="5697538"/>
          </a:xfrm>
          <a:prstGeom prst="rect">
            <a:avLst/>
          </a:prstGeom>
          <a:noFill/>
          <a:ln w="9525">
            <a:noFill/>
            <a:miter lim="800000"/>
            <a:headEnd/>
            <a:tailEnd/>
          </a:ln>
        </p:spPr>
        <p:txBody>
          <a:bodyPr>
            <a:prstTxWarp prst="textNoShape">
              <a:avLst/>
            </a:prstTxWarp>
            <a:spAutoFit/>
          </a:bodyPr>
          <a:lstStyle/>
          <a:p>
            <a:pPr algn="ctr"/>
            <a:r>
              <a:rPr lang="en-US" sz="3200" i="1">
                <a:solidFill>
                  <a:schemeClr val="bg1"/>
                </a:solidFill>
                <a:latin typeface="Times New Roman" pitchFamily="-109" charset="0"/>
              </a:rPr>
              <a:t>“My grandmother taught for two years, my mother for ten. Seeing two of my grandmother’s students at her 90th birthday party, and my mother’s students visiting her in her 90’s, I knew teaching could change lives for the better, including the teacher’s life. Through writing, reading, and talking, my students and I have raise each other’s awareness and improve our citizenship”</a:t>
            </a:r>
          </a:p>
          <a:p>
            <a:pPr algn="r"/>
            <a:r>
              <a:rPr lang="en-US" sz="3200" i="1">
                <a:solidFill>
                  <a:schemeClr val="bg1"/>
                </a:solidFill>
                <a:latin typeface="Times New Roman" pitchFamily="-109" charset="0"/>
              </a:rPr>
              <a:t>-Priscilla Bellairs </a:t>
            </a:r>
          </a:p>
          <a:p>
            <a:pPr algn="ctr">
              <a:spcBef>
                <a:spcPct val="50000"/>
              </a:spcBef>
            </a:pPr>
            <a:endParaRPr lang="en-US" sz="3200" i="1">
              <a:solidFill>
                <a:schemeClr val="bg1"/>
              </a:solidFill>
              <a:latin typeface="Times New Roman" pitchFamily="-109" charset="0"/>
            </a:endParaRPr>
          </a:p>
        </p:txBody>
      </p:sp>
    </p:spTree>
  </p:cSld>
  <p:clrMapOvr>
    <a:masterClrMapping/>
  </p:clrMapOvr>
  <p:transition advClick="0" advTm="8000"/>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31" name="Picture 3" descr="license_plate"/>
          <p:cNvPicPr>
            <a:picLocks noChangeAspect="1" noChangeArrowheads="1"/>
          </p:cNvPicPr>
          <p:nvPr/>
        </p:nvPicPr>
        <p:blipFill>
          <a:blip r:embed="rId3"/>
          <a:srcRect/>
          <a:stretch>
            <a:fillRect/>
          </a:stretch>
        </p:blipFill>
        <p:spPr bwMode="auto">
          <a:xfrm>
            <a:off x="0" y="0"/>
            <a:ext cx="9448800" cy="6858000"/>
          </a:xfrm>
          <a:prstGeom prst="rect">
            <a:avLst/>
          </a:prstGeom>
          <a:noFill/>
        </p:spPr>
      </p:pic>
      <p:pic>
        <p:nvPicPr>
          <p:cNvPr id="48132" name="Picture 4" descr="blueborder"/>
          <p:cNvPicPr>
            <a:picLocks noChangeAspect="1" noChangeArrowheads="1"/>
          </p:cNvPicPr>
          <p:nvPr/>
        </p:nvPicPr>
        <p:blipFill>
          <a:blip r:embed="rId4"/>
          <a:srcRect/>
          <a:stretch>
            <a:fillRect/>
          </a:stretch>
        </p:blipFill>
        <p:spPr bwMode="auto">
          <a:xfrm>
            <a:off x="1447800" y="914400"/>
            <a:ext cx="6553200" cy="4953000"/>
          </a:xfrm>
          <a:prstGeom prst="rect">
            <a:avLst/>
          </a:prstGeom>
          <a:noFill/>
        </p:spPr>
      </p:pic>
      <p:pic>
        <p:nvPicPr>
          <p:cNvPr id="48133" name="Picture 5" descr="Becker_Chuck_web"/>
          <p:cNvPicPr>
            <a:picLocks noChangeAspect="1" noChangeArrowheads="1"/>
          </p:cNvPicPr>
          <p:nvPr/>
        </p:nvPicPr>
        <p:blipFill>
          <a:blip r:embed="rId5"/>
          <a:srcRect/>
          <a:stretch>
            <a:fillRect/>
          </a:stretch>
        </p:blipFill>
        <p:spPr bwMode="auto">
          <a:xfrm>
            <a:off x="1752600" y="1193800"/>
            <a:ext cx="5943600" cy="4354513"/>
          </a:xfrm>
          <a:prstGeom prst="rect">
            <a:avLst/>
          </a:prstGeom>
          <a:noFill/>
        </p:spPr>
      </p:pic>
    </p:spTree>
  </p:cSld>
  <p:clrMapOvr>
    <a:masterClrMapping/>
  </p:clrMapOvr>
  <p:transition advClick="0" advTm="8000"/>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9154" name="Picture 2" descr="background07"/>
          <p:cNvPicPr>
            <a:picLocks noChangeAspect="1" noChangeArrowheads="1"/>
          </p:cNvPicPr>
          <p:nvPr/>
        </p:nvPicPr>
        <p:blipFill>
          <a:blip r:embed="rId3"/>
          <a:srcRect/>
          <a:stretch>
            <a:fillRect/>
          </a:stretch>
        </p:blipFill>
        <p:spPr bwMode="auto">
          <a:xfrm>
            <a:off x="0" y="0"/>
            <a:ext cx="9448800" cy="7023100"/>
          </a:xfrm>
          <a:prstGeom prst="rect">
            <a:avLst/>
          </a:prstGeom>
          <a:noFill/>
        </p:spPr>
      </p:pic>
      <p:sp>
        <p:nvSpPr>
          <p:cNvPr id="49155" name="Text Box 3"/>
          <p:cNvSpPr txBox="1">
            <a:spLocks noChangeArrowheads="1"/>
          </p:cNvSpPr>
          <p:nvPr/>
        </p:nvSpPr>
        <p:spPr bwMode="auto">
          <a:xfrm>
            <a:off x="838200" y="533400"/>
            <a:ext cx="7848600" cy="6132513"/>
          </a:xfrm>
          <a:prstGeom prst="rect">
            <a:avLst/>
          </a:prstGeom>
          <a:noFill/>
          <a:ln w="9525">
            <a:noFill/>
            <a:miter lim="800000"/>
            <a:headEnd/>
            <a:tailEnd/>
          </a:ln>
        </p:spPr>
        <p:txBody>
          <a:bodyPr>
            <a:prstTxWarp prst="textNoShape">
              <a:avLst/>
            </a:prstTxWarp>
            <a:spAutoFit/>
          </a:bodyPr>
          <a:lstStyle/>
          <a:p>
            <a:pPr algn="ctr"/>
            <a:r>
              <a:rPr lang="en-US" sz="3600" i="1">
                <a:solidFill>
                  <a:schemeClr val="bg1"/>
                </a:solidFill>
                <a:latin typeface="Times New Roman" pitchFamily="-109" charset="0"/>
              </a:rPr>
              <a:t>“Life is for learning. Learning requires mindfulness from both the teacher and the student. Mindfulness happens when we are fully engaged in our thinking, creative, and ready for something new, important and interesting to occur. Engagement happens when we experience the world openly, freshly and mindfully in the present moment”</a:t>
            </a:r>
          </a:p>
          <a:p>
            <a:pPr algn="r"/>
            <a:r>
              <a:rPr lang="en-US" sz="3600" i="1">
                <a:solidFill>
                  <a:schemeClr val="bg1"/>
                </a:solidFill>
                <a:latin typeface="Times New Roman" pitchFamily="-109" charset="0"/>
              </a:rPr>
              <a:t>-George Medelinskas</a:t>
            </a:r>
          </a:p>
          <a:p>
            <a:pPr>
              <a:spcBef>
                <a:spcPct val="50000"/>
              </a:spcBef>
            </a:pPr>
            <a:endParaRPr lang="en-US"/>
          </a:p>
        </p:txBody>
      </p:sp>
    </p:spTree>
  </p:cSld>
  <p:clrMapOvr>
    <a:masterClrMapping/>
  </p:clrMapOvr>
  <p:transition advClick="0" advTm="8000"/>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9" name="Picture 3" descr="license_plate"/>
          <p:cNvPicPr>
            <a:picLocks noChangeAspect="1" noChangeArrowheads="1"/>
          </p:cNvPicPr>
          <p:nvPr/>
        </p:nvPicPr>
        <p:blipFill>
          <a:blip r:embed="rId3"/>
          <a:srcRect/>
          <a:stretch>
            <a:fillRect/>
          </a:stretch>
        </p:blipFill>
        <p:spPr bwMode="auto">
          <a:xfrm>
            <a:off x="0" y="0"/>
            <a:ext cx="9448800" cy="6858000"/>
          </a:xfrm>
          <a:prstGeom prst="rect">
            <a:avLst/>
          </a:prstGeom>
          <a:noFill/>
        </p:spPr>
      </p:pic>
      <p:pic>
        <p:nvPicPr>
          <p:cNvPr id="50180" name="Picture 4" descr="blueborder"/>
          <p:cNvPicPr>
            <a:picLocks noChangeAspect="1" noChangeArrowheads="1"/>
          </p:cNvPicPr>
          <p:nvPr/>
        </p:nvPicPr>
        <p:blipFill>
          <a:blip r:embed="rId4"/>
          <a:srcRect/>
          <a:stretch>
            <a:fillRect/>
          </a:stretch>
        </p:blipFill>
        <p:spPr bwMode="auto">
          <a:xfrm>
            <a:off x="2819400" y="914400"/>
            <a:ext cx="3505200" cy="4953000"/>
          </a:xfrm>
          <a:prstGeom prst="rect">
            <a:avLst/>
          </a:prstGeom>
          <a:noFill/>
        </p:spPr>
      </p:pic>
      <p:pic>
        <p:nvPicPr>
          <p:cNvPr id="50181" name="Picture 5" descr="Berger,Tom_web"/>
          <p:cNvPicPr>
            <a:picLocks noChangeAspect="1" noChangeArrowheads="1"/>
          </p:cNvPicPr>
          <p:nvPr/>
        </p:nvPicPr>
        <p:blipFill>
          <a:blip r:embed="rId5"/>
          <a:srcRect/>
          <a:stretch>
            <a:fillRect/>
          </a:stretch>
        </p:blipFill>
        <p:spPr bwMode="auto">
          <a:xfrm>
            <a:off x="3149600" y="1219200"/>
            <a:ext cx="2895600" cy="4343400"/>
          </a:xfrm>
          <a:prstGeom prst="rect">
            <a:avLst/>
          </a:prstGeom>
          <a:noFill/>
        </p:spPr>
      </p:pic>
    </p:spTree>
  </p:cSld>
  <p:clrMapOvr>
    <a:masterClrMapping/>
  </p:clrMapOvr>
  <p:transition advClick="0" advTm="8000"/>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02" name="Picture 2" descr="background07"/>
          <p:cNvPicPr>
            <a:picLocks noChangeAspect="1" noChangeArrowheads="1"/>
          </p:cNvPicPr>
          <p:nvPr/>
        </p:nvPicPr>
        <p:blipFill>
          <a:blip r:embed="rId3"/>
          <a:srcRect/>
          <a:stretch>
            <a:fillRect/>
          </a:stretch>
        </p:blipFill>
        <p:spPr bwMode="auto">
          <a:xfrm>
            <a:off x="0" y="0"/>
            <a:ext cx="9448800" cy="7023100"/>
          </a:xfrm>
          <a:prstGeom prst="rect">
            <a:avLst/>
          </a:prstGeom>
          <a:noFill/>
        </p:spPr>
      </p:pic>
      <p:sp>
        <p:nvSpPr>
          <p:cNvPr id="51203" name="Text Box 3"/>
          <p:cNvSpPr txBox="1">
            <a:spLocks noChangeArrowheads="1"/>
          </p:cNvSpPr>
          <p:nvPr/>
        </p:nvSpPr>
        <p:spPr bwMode="auto">
          <a:xfrm>
            <a:off x="914400" y="685800"/>
            <a:ext cx="7848600" cy="5764213"/>
          </a:xfrm>
          <a:prstGeom prst="rect">
            <a:avLst/>
          </a:prstGeom>
          <a:noFill/>
          <a:ln w="9525">
            <a:noFill/>
            <a:miter lim="800000"/>
            <a:headEnd/>
            <a:tailEnd/>
          </a:ln>
        </p:spPr>
        <p:txBody>
          <a:bodyPr>
            <a:prstTxWarp prst="textNoShape">
              <a:avLst/>
            </a:prstTxWarp>
            <a:spAutoFit/>
          </a:bodyPr>
          <a:lstStyle/>
          <a:p>
            <a:pPr algn="ctr"/>
            <a:r>
              <a:rPr lang="en-US" sz="2800" i="1">
                <a:solidFill>
                  <a:schemeClr val="bg1"/>
                </a:solidFill>
                <a:latin typeface="Times New Roman" pitchFamily="-109" charset="0"/>
              </a:rPr>
              <a:t>“For more than three decades I have had the honor and pleasure to be able to share the knowledge and wonders of the world with thousands of students.  Geography allows me to explore—with students—all of the awesome aspects of our home, planet Earth.  From weather and climate to volcanoes and earthquakes; languages and religions to music and stories, I love helping students discover the incredible power and beauty of our planet, the people who live here, everyday things and events, and how they are connected to the greater world” </a:t>
            </a:r>
          </a:p>
          <a:p>
            <a:pPr algn="r"/>
            <a:r>
              <a:rPr lang="en-US" sz="2800" i="1">
                <a:solidFill>
                  <a:schemeClr val="bg1"/>
                </a:solidFill>
                <a:latin typeface="Times New Roman" pitchFamily="-109" charset="0"/>
              </a:rPr>
              <a:t>-Robert (Bob) Hall</a:t>
            </a:r>
            <a:endParaRPr lang="en-US" sz="2800" i="1">
              <a:latin typeface="Times New Roman" pitchFamily="-109" charset="0"/>
            </a:endParaRPr>
          </a:p>
          <a:p>
            <a:pPr>
              <a:spcBef>
                <a:spcPct val="50000"/>
              </a:spcBef>
            </a:pPr>
            <a:endParaRPr lang="en-US"/>
          </a:p>
        </p:txBody>
      </p:sp>
    </p:spTree>
  </p:cSld>
  <p:clrMapOvr>
    <a:masterClrMapping/>
  </p:clrMapOvr>
  <p:transition advClick="0" advTm="8000"/>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2227" name="Picture 3" descr="license_plate"/>
          <p:cNvPicPr>
            <a:picLocks noChangeAspect="1" noChangeArrowheads="1"/>
          </p:cNvPicPr>
          <p:nvPr/>
        </p:nvPicPr>
        <p:blipFill>
          <a:blip r:embed="rId3"/>
          <a:srcRect/>
          <a:stretch>
            <a:fillRect/>
          </a:stretch>
        </p:blipFill>
        <p:spPr bwMode="auto">
          <a:xfrm>
            <a:off x="0" y="0"/>
            <a:ext cx="9448800" cy="6858000"/>
          </a:xfrm>
          <a:prstGeom prst="rect">
            <a:avLst/>
          </a:prstGeom>
          <a:noFill/>
        </p:spPr>
      </p:pic>
      <p:pic>
        <p:nvPicPr>
          <p:cNvPr id="52228" name="Picture 4" descr="blueborder"/>
          <p:cNvPicPr>
            <a:picLocks noChangeAspect="1" noChangeArrowheads="1"/>
          </p:cNvPicPr>
          <p:nvPr/>
        </p:nvPicPr>
        <p:blipFill>
          <a:blip r:embed="rId4"/>
          <a:srcRect/>
          <a:stretch>
            <a:fillRect/>
          </a:stretch>
        </p:blipFill>
        <p:spPr bwMode="auto">
          <a:xfrm>
            <a:off x="2895600" y="914400"/>
            <a:ext cx="3429000" cy="4953000"/>
          </a:xfrm>
          <a:prstGeom prst="rect">
            <a:avLst/>
          </a:prstGeom>
          <a:noFill/>
        </p:spPr>
      </p:pic>
      <p:pic>
        <p:nvPicPr>
          <p:cNvPr id="52229" name="Picture 5" descr="berube_carol_web"/>
          <p:cNvPicPr>
            <a:picLocks noChangeAspect="1" noChangeArrowheads="1"/>
          </p:cNvPicPr>
          <p:nvPr/>
        </p:nvPicPr>
        <p:blipFill>
          <a:blip r:embed="rId5"/>
          <a:srcRect/>
          <a:stretch>
            <a:fillRect/>
          </a:stretch>
        </p:blipFill>
        <p:spPr bwMode="auto">
          <a:xfrm>
            <a:off x="3152775" y="1219200"/>
            <a:ext cx="2887663" cy="4343400"/>
          </a:xfrm>
          <a:prstGeom prst="rect">
            <a:avLst/>
          </a:prstGeom>
          <a:noFill/>
        </p:spPr>
      </p:pic>
    </p:spTree>
  </p:cSld>
  <p:clrMapOvr>
    <a:masterClrMapping/>
  </p:clrMapOvr>
  <p:transition advClick="0" advTm="8000"/>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3250" name="Picture 2" descr="background07"/>
          <p:cNvPicPr>
            <a:picLocks noChangeAspect="1" noChangeArrowheads="1"/>
          </p:cNvPicPr>
          <p:nvPr/>
        </p:nvPicPr>
        <p:blipFill>
          <a:blip r:embed="rId3"/>
          <a:srcRect/>
          <a:stretch>
            <a:fillRect/>
          </a:stretch>
        </p:blipFill>
        <p:spPr bwMode="auto">
          <a:xfrm>
            <a:off x="0" y="0"/>
            <a:ext cx="9448800" cy="7023100"/>
          </a:xfrm>
          <a:prstGeom prst="rect">
            <a:avLst/>
          </a:prstGeom>
          <a:noFill/>
        </p:spPr>
      </p:pic>
      <p:sp>
        <p:nvSpPr>
          <p:cNvPr id="53251" name="Text Box 3"/>
          <p:cNvSpPr txBox="1">
            <a:spLocks noChangeArrowheads="1"/>
          </p:cNvSpPr>
          <p:nvPr/>
        </p:nvSpPr>
        <p:spPr bwMode="auto">
          <a:xfrm>
            <a:off x="609600" y="685800"/>
            <a:ext cx="8001000" cy="5859463"/>
          </a:xfrm>
          <a:prstGeom prst="rect">
            <a:avLst/>
          </a:prstGeom>
          <a:noFill/>
          <a:ln w="9525">
            <a:noFill/>
            <a:miter lim="800000"/>
            <a:headEnd/>
            <a:tailEnd/>
          </a:ln>
        </p:spPr>
        <p:txBody>
          <a:bodyPr>
            <a:prstTxWarp prst="textNoShape">
              <a:avLst/>
            </a:prstTxWarp>
            <a:spAutoFit/>
          </a:bodyPr>
          <a:lstStyle/>
          <a:p>
            <a:pPr algn="just"/>
            <a:r>
              <a:rPr lang="en-US" sz="3600" i="1">
                <a:solidFill>
                  <a:schemeClr val="bg1"/>
                </a:solidFill>
                <a:latin typeface="Times New Roman" pitchFamily="-109" charset="0"/>
              </a:rPr>
              <a:t>“Teaching inspired by blue collar, hard scrabble, born under a bad sign, second chance, bouncing back, leap of faith, tough, we shall overcome, fierce pride, don’t let the bastards keep you down, open some doors, flashes of brilliance, light some fuses, great leaps forward, justice, courage, and si se puede”</a:t>
            </a:r>
          </a:p>
          <a:p>
            <a:pPr algn="r"/>
            <a:r>
              <a:rPr lang="en-US" sz="3600" i="1">
                <a:solidFill>
                  <a:schemeClr val="bg1"/>
                </a:solidFill>
                <a:latin typeface="Times New Roman" pitchFamily="-109" charset="0"/>
              </a:rPr>
              <a:t> -Nathaniel Hong</a:t>
            </a:r>
          </a:p>
          <a:p>
            <a:pPr>
              <a:spcBef>
                <a:spcPct val="50000"/>
              </a:spcBef>
            </a:pPr>
            <a:endParaRPr lang="en-US" sz="3600" i="1">
              <a:solidFill>
                <a:schemeClr val="bg1"/>
              </a:solidFill>
              <a:latin typeface="Times New Roman" pitchFamily="-109" charset="0"/>
            </a:endParaRPr>
          </a:p>
        </p:txBody>
      </p:sp>
    </p:spTree>
  </p:cSld>
  <p:clrMapOvr>
    <a:masterClrMapping/>
  </p:clrMapOvr>
  <p:transition advClick="0" advTm="8000"/>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4275" name="Picture 3" descr="license_plate"/>
          <p:cNvPicPr>
            <a:picLocks noChangeAspect="1" noChangeArrowheads="1"/>
          </p:cNvPicPr>
          <p:nvPr/>
        </p:nvPicPr>
        <p:blipFill>
          <a:blip r:embed="rId3"/>
          <a:srcRect/>
          <a:stretch>
            <a:fillRect/>
          </a:stretch>
        </p:blipFill>
        <p:spPr bwMode="auto">
          <a:xfrm>
            <a:off x="0" y="0"/>
            <a:ext cx="9448800" cy="6858000"/>
          </a:xfrm>
          <a:prstGeom prst="rect">
            <a:avLst/>
          </a:prstGeom>
          <a:noFill/>
        </p:spPr>
      </p:pic>
      <p:pic>
        <p:nvPicPr>
          <p:cNvPr id="54276" name="Picture 4" descr="blueborder"/>
          <p:cNvPicPr>
            <a:picLocks noChangeAspect="1" noChangeArrowheads="1"/>
          </p:cNvPicPr>
          <p:nvPr/>
        </p:nvPicPr>
        <p:blipFill>
          <a:blip r:embed="rId4"/>
          <a:srcRect/>
          <a:stretch>
            <a:fillRect/>
          </a:stretch>
        </p:blipFill>
        <p:spPr bwMode="auto">
          <a:xfrm>
            <a:off x="3200400" y="914400"/>
            <a:ext cx="2819400" cy="4953000"/>
          </a:xfrm>
          <a:prstGeom prst="rect">
            <a:avLst/>
          </a:prstGeom>
          <a:noFill/>
        </p:spPr>
      </p:pic>
      <p:pic>
        <p:nvPicPr>
          <p:cNvPr id="54277" name="Picture 5" descr="Bill_Cathy_web"/>
          <p:cNvPicPr>
            <a:picLocks noChangeAspect="1" noChangeArrowheads="1"/>
          </p:cNvPicPr>
          <p:nvPr/>
        </p:nvPicPr>
        <p:blipFill>
          <a:blip r:embed="rId5"/>
          <a:srcRect/>
          <a:stretch>
            <a:fillRect/>
          </a:stretch>
        </p:blipFill>
        <p:spPr bwMode="auto">
          <a:xfrm>
            <a:off x="3460750" y="1143000"/>
            <a:ext cx="2301875" cy="4419600"/>
          </a:xfrm>
          <a:prstGeom prst="rect">
            <a:avLst/>
          </a:prstGeom>
          <a:noFill/>
        </p:spPr>
      </p:pic>
    </p:spTree>
  </p:cSld>
  <p:clrMapOvr>
    <a:masterClrMapping/>
  </p:clrMapOvr>
  <p:transition advClick="0" advTm="8000"/>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5298" name="Picture 2" descr="background07"/>
          <p:cNvPicPr>
            <a:picLocks noChangeAspect="1" noChangeArrowheads="1"/>
          </p:cNvPicPr>
          <p:nvPr/>
        </p:nvPicPr>
        <p:blipFill>
          <a:blip r:embed="rId3"/>
          <a:srcRect/>
          <a:stretch>
            <a:fillRect/>
          </a:stretch>
        </p:blipFill>
        <p:spPr bwMode="auto">
          <a:xfrm>
            <a:off x="0" y="0"/>
            <a:ext cx="9448800" cy="7023100"/>
          </a:xfrm>
          <a:prstGeom prst="rect">
            <a:avLst/>
          </a:prstGeom>
          <a:noFill/>
        </p:spPr>
      </p:pic>
      <p:pic>
        <p:nvPicPr>
          <p:cNvPr id="55299" name="Picture 3" descr="background07"/>
          <p:cNvPicPr>
            <a:picLocks noChangeAspect="1" noChangeArrowheads="1"/>
          </p:cNvPicPr>
          <p:nvPr/>
        </p:nvPicPr>
        <p:blipFill>
          <a:blip r:embed="rId3"/>
          <a:srcRect/>
          <a:stretch>
            <a:fillRect/>
          </a:stretch>
        </p:blipFill>
        <p:spPr bwMode="auto">
          <a:xfrm>
            <a:off x="0" y="0"/>
            <a:ext cx="9448800" cy="7023100"/>
          </a:xfrm>
          <a:prstGeom prst="rect">
            <a:avLst/>
          </a:prstGeom>
          <a:noFill/>
        </p:spPr>
      </p:pic>
      <p:sp>
        <p:nvSpPr>
          <p:cNvPr id="55300" name="Text Box 4"/>
          <p:cNvSpPr txBox="1">
            <a:spLocks noChangeArrowheads="1"/>
          </p:cNvSpPr>
          <p:nvPr/>
        </p:nvSpPr>
        <p:spPr bwMode="auto">
          <a:xfrm>
            <a:off x="685800" y="457200"/>
            <a:ext cx="8153400" cy="6116638"/>
          </a:xfrm>
          <a:prstGeom prst="rect">
            <a:avLst/>
          </a:prstGeom>
          <a:noFill/>
          <a:ln w="9525">
            <a:noFill/>
            <a:miter lim="800000"/>
            <a:headEnd/>
            <a:tailEnd/>
          </a:ln>
        </p:spPr>
        <p:txBody>
          <a:bodyPr>
            <a:prstTxWarp prst="textNoShape">
              <a:avLst/>
            </a:prstTxWarp>
            <a:spAutoFit/>
          </a:bodyPr>
          <a:lstStyle/>
          <a:p>
            <a:pPr algn="ctr"/>
            <a:r>
              <a:rPr lang="en-US" i="1">
                <a:solidFill>
                  <a:schemeClr val="bg1"/>
                </a:solidFill>
                <a:latin typeface="Times New Roman" pitchFamily="-109" charset="0"/>
              </a:rPr>
              <a:t>“I had wonderful mentors who taught me the true essence of commitment and the passion for teaching, and I am thankful for that. It is always delightful to receive a jubilant phone call inviting me to a college graduation or a call from a student reporting his/her progress in graduate school.  And there are times when I simply receive a phone call from a student who says, “Thank you, for believing in me when I didn’t believe in myself.” </a:t>
            </a:r>
          </a:p>
          <a:p>
            <a:pPr algn="ctr"/>
            <a:endParaRPr lang="en-US" i="1">
              <a:solidFill>
                <a:schemeClr val="bg1"/>
              </a:solidFill>
              <a:latin typeface="Times New Roman" pitchFamily="-109" charset="0"/>
            </a:endParaRPr>
          </a:p>
          <a:p>
            <a:pPr algn="ctr"/>
            <a:r>
              <a:rPr lang="en-US" i="1">
                <a:solidFill>
                  <a:schemeClr val="bg1"/>
                </a:solidFill>
                <a:latin typeface="Times New Roman" pitchFamily="-109" charset="0"/>
              </a:rPr>
              <a:t>My strategy is to be prepared, treat students with dignity, be accessible, have an open-door policy, and reach out to students. My motto is I expect more from you rather than less. Do not cheat yourself when it comes to your education, do the best you can, you are investing in yourself and the future.”</a:t>
            </a:r>
          </a:p>
          <a:p>
            <a:pPr algn="r"/>
            <a:r>
              <a:rPr lang="en-US" i="1">
                <a:solidFill>
                  <a:schemeClr val="bg1"/>
                </a:solidFill>
                <a:latin typeface="Times New Roman" pitchFamily="-109" charset="0"/>
              </a:rPr>
              <a:t> -Dorothy Blackmon </a:t>
            </a:r>
          </a:p>
          <a:p>
            <a:pPr algn="ctr">
              <a:spcBef>
                <a:spcPct val="50000"/>
              </a:spcBef>
            </a:pPr>
            <a:endParaRPr lang="en-US" i="1">
              <a:solidFill>
                <a:schemeClr val="bg1"/>
              </a:solidFill>
              <a:latin typeface="Times New Roman" pitchFamily="-109" charset="0"/>
            </a:endParaRPr>
          </a:p>
        </p:txBody>
      </p:sp>
    </p:spTree>
  </p:cSld>
  <p:clrMapOvr>
    <a:masterClrMapping/>
  </p:clrMapOvr>
  <p:transition advClick="0" advTm="8000"/>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2" name="Picture 2" descr="background07"/>
          <p:cNvPicPr>
            <a:picLocks noChangeAspect="1" noChangeArrowheads="1"/>
          </p:cNvPicPr>
          <p:nvPr/>
        </p:nvPicPr>
        <p:blipFill>
          <a:blip r:embed="rId3"/>
          <a:srcRect/>
          <a:stretch>
            <a:fillRect/>
          </a:stretch>
        </p:blipFill>
        <p:spPr bwMode="auto">
          <a:xfrm>
            <a:off x="0" y="0"/>
            <a:ext cx="9448800" cy="7023100"/>
          </a:xfrm>
          <a:prstGeom prst="rect">
            <a:avLst/>
          </a:prstGeom>
          <a:noFill/>
        </p:spPr>
      </p:pic>
      <p:sp>
        <p:nvSpPr>
          <p:cNvPr id="10243" name="Text Box 3"/>
          <p:cNvSpPr txBox="1">
            <a:spLocks noChangeArrowheads="1"/>
          </p:cNvSpPr>
          <p:nvPr/>
        </p:nvSpPr>
        <p:spPr bwMode="auto">
          <a:xfrm>
            <a:off x="762000" y="2209800"/>
            <a:ext cx="8001000" cy="28352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“It is all about the students.  They are the inspiration and the joy”</a:t>
            </a:r>
          </a:p>
          <a:p>
            <a:pPr algn="r"/>
            <a:r>
              <a:rPr lang="en-US" sz="4000" i="1">
                <a:solidFill>
                  <a:schemeClr val="bg1"/>
                </a:solidFill>
                <a:latin typeface="Times New Roman" pitchFamily="-109" charset="0"/>
              </a:rPr>
              <a:t>-Silvino Ferreira</a:t>
            </a:r>
          </a:p>
          <a:p>
            <a:pPr algn="r">
              <a:spcBef>
                <a:spcPct val="50000"/>
              </a:spcBef>
            </a:pPr>
            <a:endParaRPr lang="en-US" sz="4000" i="1">
              <a:solidFill>
                <a:schemeClr val="bg1"/>
              </a:solidFill>
              <a:latin typeface="Times New Roman" pitchFamily="-109" charset="0"/>
            </a:endParaRPr>
          </a:p>
        </p:txBody>
      </p:sp>
    </p:spTree>
  </p:cSld>
  <p:clrMapOvr>
    <a:masterClrMapping/>
  </p:clrMapOvr>
  <p:transition advClick="0" advTm="80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6323" name="Picture 3" descr="license_plate"/>
          <p:cNvPicPr>
            <a:picLocks noChangeAspect="1" noChangeArrowheads="1"/>
          </p:cNvPicPr>
          <p:nvPr/>
        </p:nvPicPr>
        <p:blipFill>
          <a:blip r:embed="rId3"/>
          <a:srcRect/>
          <a:stretch>
            <a:fillRect/>
          </a:stretch>
        </p:blipFill>
        <p:spPr bwMode="auto">
          <a:xfrm>
            <a:off x="0" y="0"/>
            <a:ext cx="9448800" cy="6858000"/>
          </a:xfrm>
          <a:prstGeom prst="rect">
            <a:avLst/>
          </a:prstGeom>
          <a:noFill/>
        </p:spPr>
      </p:pic>
      <p:pic>
        <p:nvPicPr>
          <p:cNvPr id="56324" name="Picture 4" descr="blueborder"/>
          <p:cNvPicPr>
            <a:picLocks noChangeAspect="1" noChangeArrowheads="1"/>
          </p:cNvPicPr>
          <p:nvPr/>
        </p:nvPicPr>
        <p:blipFill>
          <a:blip r:embed="rId4"/>
          <a:srcRect/>
          <a:stretch>
            <a:fillRect/>
          </a:stretch>
        </p:blipFill>
        <p:spPr bwMode="auto">
          <a:xfrm>
            <a:off x="1447800" y="1066800"/>
            <a:ext cx="6553200" cy="4495800"/>
          </a:xfrm>
          <a:prstGeom prst="rect">
            <a:avLst/>
          </a:prstGeom>
          <a:noFill/>
        </p:spPr>
      </p:pic>
      <p:pic>
        <p:nvPicPr>
          <p:cNvPr id="56325" name="Picture 5" descr="Borofka_David_web"/>
          <p:cNvPicPr>
            <a:picLocks noChangeAspect="1" noChangeArrowheads="1"/>
          </p:cNvPicPr>
          <p:nvPr/>
        </p:nvPicPr>
        <p:blipFill>
          <a:blip r:embed="rId5"/>
          <a:srcRect/>
          <a:stretch>
            <a:fillRect/>
          </a:stretch>
        </p:blipFill>
        <p:spPr bwMode="auto">
          <a:xfrm>
            <a:off x="1752600" y="1347788"/>
            <a:ext cx="5943600" cy="3959225"/>
          </a:xfrm>
          <a:prstGeom prst="rect">
            <a:avLst/>
          </a:prstGeom>
          <a:noFill/>
        </p:spPr>
      </p:pic>
    </p:spTree>
  </p:cSld>
  <p:clrMapOvr>
    <a:masterClrMapping/>
  </p:clrMapOvr>
  <p:transition advClick="0" advTm="8000"/>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7346" name="Picture 2" descr="background07"/>
          <p:cNvPicPr>
            <a:picLocks noChangeAspect="1" noChangeArrowheads="1"/>
          </p:cNvPicPr>
          <p:nvPr/>
        </p:nvPicPr>
        <p:blipFill>
          <a:blip r:embed="rId3"/>
          <a:srcRect/>
          <a:stretch>
            <a:fillRect/>
          </a:stretch>
        </p:blipFill>
        <p:spPr bwMode="auto">
          <a:xfrm>
            <a:off x="0" y="0"/>
            <a:ext cx="9448800" cy="7023100"/>
          </a:xfrm>
          <a:prstGeom prst="rect">
            <a:avLst/>
          </a:prstGeom>
          <a:noFill/>
        </p:spPr>
      </p:pic>
      <p:sp>
        <p:nvSpPr>
          <p:cNvPr id="57347" name="Text Box 3"/>
          <p:cNvSpPr txBox="1">
            <a:spLocks noChangeArrowheads="1"/>
          </p:cNvSpPr>
          <p:nvPr/>
        </p:nvSpPr>
        <p:spPr bwMode="auto">
          <a:xfrm>
            <a:off x="685800" y="457200"/>
            <a:ext cx="8153400" cy="6284913"/>
          </a:xfrm>
          <a:prstGeom prst="rect">
            <a:avLst/>
          </a:prstGeom>
          <a:noFill/>
          <a:ln w="9525">
            <a:noFill/>
            <a:miter lim="800000"/>
            <a:headEnd/>
            <a:tailEnd/>
          </a:ln>
        </p:spPr>
        <p:txBody>
          <a:bodyPr>
            <a:prstTxWarp prst="textNoShape">
              <a:avLst/>
            </a:prstTxWarp>
            <a:spAutoFit/>
          </a:bodyPr>
          <a:lstStyle/>
          <a:p>
            <a:pPr algn="ctr"/>
            <a:r>
              <a:rPr lang="en-US" sz="2800" i="1">
                <a:solidFill>
                  <a:schemeClr val="bg1"/>
                </a:solidFill>
                <a:latin typeface="Times New Roman" pitchFamily="-109" charset="0"/>
              </a:rPr>
              <a:t>“Inspiration in the classroom is a two-way path. I am inspired by my students who consistently motivate me to develop and update, to elicit that spark of understanding and interest in a topic. I am driven by the responses of my students who despite enormous barriers continue to strive to obtain an education because they appreciate its value. As a veteran instructor the best strategy I have found for my success is to continuously reevaluate and reassess so that my approach to the material and the classroom remains fresh. We must avoid becoming stale—education is a living process.”</a:t>
            </a:r>
          </a:p>
          <a:p>
            <a:pPr algn="r"/>
            <a:r>
              <a:rPr lang="en-US" sz="2800" i="1">
                <a:solidFill>
                  <a:schemeClr val="bg1"/>
                </a:solidFill>
                <a:latin typeface="Times New Roman" pitchFamily="-109" charset="0"/>
              </a:rPr>
              <a:t>-Mary Hovanec</a:t>
            </a:r>
          </a:p>
          <a:p>
            <a:pPr>
              <a:spcBef>
                <a:spcPct val="50000"/>
              </a:spcBef>
            </a:pPr>
            <a:endParaRPr lang="en-US" sz="2800">
              <a:latin typeface="Times New Roman" pitchFamily="-109" charset="0"/>
            </a:endParaRPr>
          </a:p>
        </p:txBody>
      </p:sp>
    </p:spTree>
  </p:cSld>
  <p:clrMapOvr>
    <a:masterClrMapping/>
  </p:clrMapOvr>
  <p:transition advClick="0" advTm="8000"/>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8371" name="Picture 3" descr="license_plate"/>
          <p:cNvPicPr>
            <a:picLocks noChangeAspect="1" noChangeArrowheads="1"/>
          </p:cNvPicPr>
          <p:nvPr/>
        </p:nvPicPr>
        <p:blipFill>
          <a:blip r:embed="rId3"/>
          <a:srcRect/>
          <a:stretch>
            <a:fillRect/>
          </a:stretch>
        </p:blipFill>
        <p:spPr bwMode="auto">
          <a:xfrm>
            <a:off x="0" y="0"/>
            <a:ext cx="9448800" cy="6858000"/>
          </a:xfrm>
          <a:prstGeom prst="rect">
            <a:avLst/>
          </a:prstGeom>
          <a:noFill/>
        </p:spPr>
      </p:pic>
      <p:pic>
        <p:nvPicPr>
          <p:cNvPr id="58372" name="Picture 4" descr="blueborder"/>
          <p:cNvPicPr>
            <a:picLocks noChangeAspect="1" noChangeArrowheads="1"/>
          </p:cNvPicPr>
          <p:nvPr/>
        </p:nvPicPr>
        <p:blipFill>
          <a:blip r:embed="rId4"/>
          <a:srcRect/>
          <a:stretch>
            <a:fillRect/>
          </a:stretch>
        </p:blipFill>
        <p:spPr bwMode="auto">
          <a:xfrm>
            <a:off x="1447800" y="914400"/>
            <a:ext cx="6553200" cy="4953000"/>
          </a:xfrm>
          <a:prstGeom prst="rect">
            <a:avLst/>
          </a:prstGeom>
          <a:noFill/>
        </p:spPr>
      </p:pic>
      <p:pic>
        <p:nvPicPr>
          <p:cNvPr id="58373" name="Picture 5" descr="Boyd_Michael_web"/>
          <p:cNvPicPr>
            <a:picLocks noChangeAspect="1" noChangeArrowheads="1"/>
          </p:cNvPicPr>
          <p:nvPr/>
        </p:nvPicPr>
        <p:blipFill>
          <a:blip r:embed="rId5"/>
          <a:srcRect/>
          <a:stretch>
            <a:fillRect/>
          </a:stretch>
        </p:blipFill>
        <p:spPr bwMode="auto">
          <a:xfrm>
            <a:off x="1752600" y="1200150"/>
            <a:ext cx="5943600" cy="4343400"/>
          </a:xfrm>
          <a:prstGeom prst="rect">
            <a:avLst/>
          </a:prstGeom>
          <a:noFill/>
        </p:spPr>
      </p:pic>
    </p:spTree>
  </p:cSld>
  <p:clrMapOvr>
    <a:masterClrMapping/>
  </p:clrMapOvr>
  <p:transition advClick="0" advTm="8000"/>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9394" name="Picture 2" descr="background07"/>
          <p:cNvPicPr>
            <a:picLocks noChangeAspect="1" noChangeArrowheads="1"/>
          </p:cNvPicPr>
          <p:nvPr/>
        </p:nvPicPr>
        <p:blipFill>
          <a:blip r:embed="rId3"/>
          <a:srcRect/>
          <a:stretch>
            <a:fillRect/>
          </a:stretch>
        </p:blipFill>
        <p:spPr bwMode="auto">
          <a:xfrm>
            <a:off x="0" y="0"/>
            <a:ext cx="9448800" cy="7023100"/>
          </a:xfrm>
          <a:prstGeom prst="rect">
            <a:avLst/>
          </a:prstGeom>
          <a:noFill/>
        </p:spPr>
      </p:pic>
      <p:sp>
        <p:nvSpPr>
          <p:cNvPr id="59395" name="Text Box 3"/>
          <p:cNvSpPr txBox="1">
            <a:spLocks noChangeArrowheads="1"/>
          </p:cNvSpPr>
          <p:nvPr/>
        </p:nvSpPr>
        <p:spPr bwMode="auto">
          <a:xfrm>
            <a:off x="685800" y="533400"/>
            <a:ext cx="8001000" cy="61880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“I always had an interest in drawing and business , but it took a motivated art instructor and cooperative accounting teacher to encourage more career exploration. Through the seed of cooperation they planted in me 28 years ago, I start my own students on their own paths of exploration everyday.”</a:t>
            </a:r>
          </a:p>
          <a:p>
            <a:pPr algn="r"/>
            <a:r>
              <a:rPr lang="en-US" sz="4000" i="1">
                <a:solidFill>
                  <a:schemeClr val="bg1"/>
                </a:solidFill>
                <a:latin typeface="Times New Roman" pitchFamily="-109" charset="0"/>
              </a:rPr>
              <a:t>-David Brandstetter</a:t>
            </a:r>
            <a:endParaRPr lang="en-US" sz="4000">
              <a:solidFill>
                <a:schemeClr val="bg1"/>
              </a:solidFill>
              <a:latin typeface="Times New Roman" pitchFamily="-109" charset="0"/>
            </a:endParaRPr>
          </a:p>
        </p:txBody>
      </p:sp>
    </p:spTree>
  </p:cSld>
  <p:clrMapOvr>
    <a:masterClrMapping/>
  </p:clrMapOvr>
  <p:transition advClick="0" advTm="8000"/>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0419" name="Picture 3" descr="license_plate"/>
          <p:cNvPicPr>
            <a:picLocks noChangeAspect="1" noChangeArrowheads="1"/>
          </p:cNvPicPr>
          <p:nvPr/>
        </p:nvPicPr>
        <p:blipFill>
          <a:blip r:embed="rId3"/>
          <a:srcRect/>
          <a:stretch>
            <a:fillRect/>
          </a:stretch>
        </p:blipFill>
        <p:spPr bwMode="auto">
          <a:xfrm>
            <a:off x="0" y="0"/>
            <a:ext cx="9448800" cy="6858000"/>
          </a:xfrm>
          <a:prstGeom prst="rect">
            <a:avLst/>
          </a:prstGeom>
          <a:noFill/>
        </p:spPr>
      </p:pic>
      <p:pic>
        <p:nvPicPr>
          <p:cNvPr id="60420" name="Picture 4" descr="blueborder"/>
          <p:cNvPicPr>
            <a:picLocks noChangeAspect="1" noChangeArrowheads="1"/>
          </p:cNvPicPr>
          <p:nvPr/>
        </p:nvPicPr>
        <p:blipFill>
          <a:blip r:embed="rId4"/>
          <a:srcRect/>
          <a:stretch>
            <a:fillRect/>
          </a:stretch>
        </p:blipFill>
        <p:spPr bwMode="auto">
          <a:xfrm>
            <a:off x="2667000" y="914400"/>
            <a:ext cx="3886200" cy="4953000"/>
          </a:xfrm>
          <a:prstGeom prst="rect">
            <a:avLst/>
          </a:prstGeom>
          <a:noFill/>
        </p:spPr>
      </p:pic>
      <p:pic>
        <p:nvPicPr>
          <p:cNvPr id="60421" name="Picture 5" descr="brady_button_web"/>
          <p:cNvPicPr>
            <a:picLocks noChangeAspect="1" noChangeArrowheads="1"/>
          </p:cNvPicPr>
          <p:nvPr/>
        </p:nvPicPr>
        <p:blipFill>
          <a:blip r:embed="rId5"/>
          <a:srcRect/>
          <a:stretch>
            <a:fillRect/>
          </a:stretch>
        </p:blipFill>
        <p:spPr bwMode="auto">
          <a:xfrm>
            <a:off x="2947988" y="1219200"/>
            <a:ext cx="3306762" cy="4343400"/>
          </a:xfrm>
          <a:prstGeom prst="rect">
            <a:avLst/>
          </a:prstGeom>
          <a:noFill/>
        </p:spPr>
      </p:pic>
    </p:spTree>
  </p:cSld>
  <p:clrMapOvr>
    <a:masterClrMapping/>
  </p:clrMapOvr>
  <p:transition advClick="0" advTm="8000"/>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42" name="Picture 2" descr="background07"/>
          <p:cNvPicPr>
            <a:picLocks noChangeAspect="1" noChangeArrowheads="1"/>
          </p:cNvPicPr>
          <p:nvPr/>
        </p:nvPicPr>
        <p:blipFill>
          <a:blip r:embed="rId3"/>
          <a:srcRect/>
          <a:stretch>
            <a:fillRect/>
          </a:stretch>
        </p:blipFill>
        <p:spPr bwMode="auto">
          <a:xfrm>
            <a:off x="0" y="0"/>
            <a:ext cx="9448800" cy="7023100"/>
          </a:xfrm>
          <a:prstGeom prst="rect">
            <a:avLst/>
          </a:prstGeom>
          <a:noFill/>
        </p:spPr>
      </p:pic>
      <p:sp>
        <p:nvSpPr>
          <p:cNvPr id="61443" name="Text Box 3"/>
          <p:cNvSpPr txBox="1">
            <a:spLocks noChangeArrowheads="1"/>
          </p:cNvSpPr>
          <p:nvPr/>
        </p:nvSpPr>
        <p:spPr bwMode="auto">
          <a:xfrm>
            <a:off x="838200" y="838200"/>
            <a:ext cx="7848600" cy="5216525"/>
          </a:xfrm>
          <a:prstGeom prst="rect">
            <a:avLst/>
          </a:prstGeom>
          <a:noFill/>
          <a:ln w="9525">
            <a:noFill/>
            <a:miter lim="800000"/>
            <a:headEnd/>
            <a:tailEnd/>
          </a:ln>
        </p:spPr>
        <p:txBody>
          <a:bodyPr>
            <a:prstTxWarp prst="textNoShape">
              <a:avLst/>
            </a:prstTxWarp>
            <a:spAutoFit/>
          </a:bodyPr>
          <a:lstStyle/>
          <a:p>
            <a:pPr algn="ctr"/>
            <a:r>
              <a:rPr lang="en-US" sz="2800" i="1">
                <a:solidFill>
                  <a:schemeClr val="bg1"/>
                </a:solidFill>
                <a:latin typeface="Times New Roman" pitchFamily="-109" charset="0"/>
              </a:rPr>
              <a:t>“Students who discover new worlds in a new language motivate me just as</a:t>
            </a:r>
          </a:p>
          <a:p>
            <a:pPr algn="ctr"/>
            <a:r>
              <a:rPr lang="en-US" sz="2800" i="1">
                <a:solidFill>
                  <a:schemeClr val="bg1"/>
                </a:solidFill>
                <a:latin typeface="Times New Roman" pitchFamily="-109" charset="0"/>
              </a:rPr>
              <a:t>those who develop a love for their own language and become lovers of</a:t>
            </a:r>
          </a:p>
          <a:p>
            <a:pPr algn="ctr"/>
            <a:r>
              <a:rPr lang="en-US" sz="2800" i="1">
                <a:solidFill>
                  <a:schemeClr val="bg1"/>
                </a:solidFill>
                <a:latin typeface="Times New Roman" pitchFamily="-109" charset="0"/>
              </a:rPr>
              <a:t>literature or poets themselves inspire me. Mutual respect and</a:t>
            </a:r>
          </a:p>
          <a:p>
            <a:pPr algn="ctr"/>
            <a:r>
              <a:rPr lang="en-US" sz="2800" i="1">
                <a:solidFill>
                  <a:schemeClr val="bg1"/>
                </a:solidFill>
                <a:latin typeface="Times New Roman" pitchFamily="-109" charset="0"/>
              </a:rPr>
              <a:t>appreciation carry the day in my classrooms, and I leave campus every day</a:t>
            </a:r>
          </a:p>
          <a:p>
            <a:pPr algn="ctr"/>
            <a:r>
              <a:rPr lang="en-US" sz="2800" i="1">
                <a:solidFill>
                  <a:schemeClr val="bg1"/>
                </a:solidFill>
                <a:latin typeface="Times New Roman" pitchFamily="-109" charset="0"/>
              </a:rPr>
              <a:t>richer, more interested, and even more interesting than when I arrived</a:t>
            </a:r>
          </a:p>
          <a:p>
            <a:pPr algn="ctr"/>
            <a:r>
              <a:rPr lang="en-US" sz="2800" i="1">
                <a:solidFill>
                  <a:schemeClr val="bg1"/>
                </a:solidFill>
                <a:latin typeface="Times New Roman" pitchFamily="-109" charset="0"/>
              </a:rPr>
              <a:t>because of what I have learned from my students”</a:t>
            </a:r>
          </a:p>
          <a:p>
            <a:pPr algn="r"/>
            <a:r>
              <a:rPr lang="en-US" sz="2800" i="1">
                <a:solidFill>
                  <a:schemeClr val="bg1"/>
                </a:solidFill>
                <a:latin typeface="Times New Roman" pitchFamily="-109" charset="0"/>
              </a:rPr>
              <a:t>-Sharon Ahern Fechter</a:t>
            </a:r>
          </a:p>
        </p:txBody>
      </p:sp>
    </p:spTree>
  </p:cSld>
  <p:clrMapOvr>
    <a:masterClrMapping/>
  </p:clrMapOvr>
  <p:transition advClick="0" advTm="8000"/>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2467" name="Picture 3" descr="license_plate"/>
          <p:cNvPicPr>
            <a:picLocks noChangeAspect="1" noChangeArrowheads="1"/>
          </p:cNvPicPr>
          <p:nvPr/>
        </p:nvPicPr>
        <p:blipFill>
          <a:blip r:embed="rId3"/>
          <a:srcRect/>
          <a:stretch>
            <a:fillRect/>
          </a:stretch>
        </p:blipFill>
        <p:spPr bwMode="auto">
          <a:xfrm>
            <a:off x="0" y="0"/>
            <a:ext cx="9448800" cy="6858000"/>
          </a:xfrm>
          <a:prstGeom prst="rect">
            <a:avLst/>
          </a:prstGeom>
          <a:noFill/>
        </p:spPr>
      </p:pic>
      <p:pic>
        <p:nvPicPr>
          <p:cNvPr id="62468" name="Picture 4" descr="blueborder"/>
          <p:cNvPicPr>
            <a:picLocks noChangeAspect="1" noChangeArrowheads="1"/>
          </p:cNvPicPr>
          <p:nvPr/>
        </p:nvPicPr>
        <p:blipFill>
          <a:blip r:embed="rId4"/>
          <a:srcRect/>
          <a:stretch>
            <a:fillRect/>
          </a:stretch>
        </p:blipFill>
        <p:spPr bwMode="auto">
          <a:xfrm>
            <a:off x="1447800" y="1066800"/>
            <a:ext cx="6553200" cy="4495800"/>
          </a:xfrm>
          <a:prstGeom prst="rect">
            <a:avLst/>
          </a:prstGeom>
          <a:noFill/>
        </p:spPr>
      </p:pic>
      <p:pic>
        <p:nvPicPr>
          <p:cNvPr id="62469" name="Picture 5" descr="Brandstetter_David_web"/>
          <p:cNvPicPr>
            <a:picLocks noChangeAspect="1" noChangeArrowheads="1"/>
          </p:cNvPicPr>
          <p:nvPr/>
        </p:nvPicPr>
        <p:blipFill>
          <a:blip r:embed="rId5"/>
          <a:srcRect/>
          <a:stretch>
            <a:fillRect/>
          </a:stretch>
        </p:blipFill>
        <p:spPr bwMode="auto">
          <a:xfrm>
            <a:off x="1752600" y="1347788"/>
            <a:ext cx="5943600" cy="3959225"/>
          </a:xfrm>
          <a:prstGeom prst="rect">
            <a:avLst/>
          </a:prstGeom>
          <a:noFill/>
        </p:spPr>
      </p:pic>
    </p:spTree>
  </p:cSld>
  <p:clrMapOvr>
    <a:masterClrMapping/>
  </p:clrMapOvr>
  <p:transition advClick="0" advTm="8000"/>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3490" name="Picture 2" descr="background07"/>
          <p:cNvPicPr>
            <a:picLocks noChangeAspect="1" noChangeArrowheads="1"/>
          </p:cNvPicPr>
          <p:nvPr/>
        </p:nvPicPr>
        <p:blipFill>
          <a:blip r:embed="rId3"/>
          <a:srcRect/>
          <a:stretch>
            <a:fillRect/>
          </a:stretch>
        </p:blipFill>
        <p:spPr bwMode="auto">
          <a:xfrm>
            <a:off x="0" y="0"/>
            <a:ext cx="9448800" cy="7023100"/>
          </a:xfrm>
          <a:prstGeom prst="rect">
            <a:avLst/>
          </a:prstGeom>
          <a:noFill/>
        </p:spPr>
      </p:pic>
      <p:sp>
        <p:nvSpPr>
          <p:cNvPr id="63491" name="Text Box 3"/>
          <p:cNvSpPr txBox="1">
            <a:spLocks noChangeArrowheads="1"/>
          </p:cNvSpPr>
          <p:nvPr/>
        </p:nvSpPr>
        <p:spPr bwMode="auto">
          <a:xfrm>
            <a:off x="685800" y="457200"/>
            <a:ext cx="8305800" cy="6735763"/>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“Students inspire me by their eagerness to enhance their knowledge of the world around them. They demonstrate critical thinking through their open and respectful exchange of ideas. They value the opinions of their peers, while effectively communicating their own beliefs. Excellence occurs when they let me know they have registered to vote.”</a:t>
            </a:r>
          </a:p>
          <a:p>
            <a:pPr algn="r"/>
            <a:r>
              <a:rPr lang="en-US" sz="4000" i="1">
                <a:solidFill>
                  <a:schemeClr val="bg1"/>
                </a:solidFill>
                <a:latin typeface="Times New Roman" pitchFamily="-109" charset="0"/>
              </a:rPr>
              <a:t>-Mark Logas</a:t>
            </a:r>
            <a:endParaRPr lang="en-US" sz="4000" i="1">
              <a:latin typeface="Times New Roman" pitchFamily="-109" charset="0"/>
            </a:endParaRPr>
          </a:p>
          <a:p>
            <a:pPr>
              <a:spcBef>
                <a:spcPct val="50000"/>
              </a:spcBef>
            </a:pPr>
            <a:endParaRPr lang="en-US"/>
          </a:p>
        </p:txBody>
      </p:sp>
    </p:spTree>
  </p:cSld>
  <p:clrMapOvr>
    <a:masterClrMapping/>
  </p:clrMapOvr>
  <p:transition advClick="0" advTm="8000"/>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2" name="Picture 4"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2053" name="Text Box 5"/>
          <p:cNvSpPr txBox="1">
            <a:spLocks noChangeArrowheads="1"/>
          </p:cNvSpPr>
          <p:nvPr/>
        </p:nvSpPr>
        <p:spPr bwMode="auto">
          <a:xfrm>
            <a:off x="533400" y="1981200"/>
            <a:ext cx="8153400" cy="34448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“Believing in what you teach and teaching what you believe creates a powerful role model for our students.”</a:t>
            </a:r>
          </a:p>
          <a:p>
            <a:pPr algn="r"/>
            <a:r>
              <a:rPr lang="en-US" sz="4000" i="1">
                <a:solidFill>
                  <a:schemeClr val="bg1"/>
                </a:solidFill>
                <a:latin typeface="Times New Roman" pitchFamily="-109" charset="0"/>
              </a:rPr>
              <a:t>-Brenda Hurbanis</a:t>
            </a:r>
          </a:p>
          <a:p>
            <a:pPr algn="ctr">
              <a:spcBef>
                <a:spcPct val="50000"/>
              </a:spcBef>
            </a:pPr>
            <a:endParaRPr lang="en-US" sz="4000" i="1">
              <a:solidFill>
                <a:schemeClr val="bg1"/>
              </a:solidFill>
            </a:endParaRPr>
          </a:p>
        </p:txBody>
      </p:sp>
    </p:spTree>
  </p:cSld>
  <p:clrMapOvr>
    <a:masterClrMapping/>
  </p:clrMapOvr>
  <p:transition advClick="0" advTm="8000"/>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71"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7172" name="Picture 4" descr="blueborder"/>
          <p:cNvPicPr>
            <a:picLocks noChangeAspect="1" noChangeArrowheads="1"/>
          </p:cNvPicPr>
          <p:nvPr/>
        </p:nvPicPr>
        <p:blipFill>
          <a:blip r:embed="rId3"/>
          <a:srcRect/>
          <a:stretch>
            <a:fillRect/>
          </a:stretch>
        </p:blipFill>
        <p:spPr bwMode="auto">
          <a:xfrm>
            <a:off x="1447800" y="1066800"/>
            <a:ext cx="6553200" cy="4495800"/>
          </a:xfrm>
          <a:prstGeom prst="rect">
            <a:avLst/>
          </a:prstGeom>
          <a:noFill/>
        </p:spPr>
      </p:pic>
      <p:pic>
        <p:nvPicPr>
          <p:cNvPr id="7173" name="Picture 5" descr="Bricker_Jeff_web"/>
          <p:cNvPicPr>
            <a:picLocks noChangeAspect="1" noChangeArrowheads="1"/>
          </p:cNvPicPr>
          <p:nvPr/>
        </p:nvPicPr>
        <p:blipFill>
          <a:blip r:embed="rId4"/>
          <a:srcRect/>
          <a:stretch>
            <a:fillRect/>
          </a:stretch>
        </p:blipFill>
        <p:spPr bwMode="auto">
          <a:xfrm>
            <a:off x="1752600" y="1352550"/>
            <a:ext cx="5943600" cy="3948113"/>
          </a:xfrm>
          <a:prstGeom prst="rect">
            <a:avLst/>
          </a:prstGeom>
          <a:noFill/>
        </p:spPr>
      </p:pic>
    </p:spTree>
  </p:cSld>
  <p:clrMapOvr>
    <a:masterClrMapping/>
  </p:clrMapOvr>
  <p:transition advClick="0" advTm="8000"/>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7" name="Picture 3" descr="license_plate"/>
          <p:cNvPicPr>
            <a:picLocks noChangeAspect="1" noChangeArrowheads="1"/>
          </p:cNvPicPr>
          <p:nvPr/>
        </p:nvPicPr>
        <p:blipFill>
          <a:blip r:embed="rId3"/>
          <a:srcRect/>
          <a:stretch>
            <a:fillRect/>
          </a:stretch>
        </p:blipFill>
        <p:spPr bwMode="auto">
          <a:xfrm>
            <a:off x="0" y="0"/>
            <a:ext cx="9448800" cy="6858000"/>
          </a:xfrm>
          <a:prstGeom prst="rect">
            <a:avLst/>
          </a:prstGeom>
          <a:noFill/>
        </p:spPr>
      </p:pic>
      <p:pic>
        <p:nvPicPr>
          <p:cNvPr id="11268" name="Picture 4" descr="blueborder"/>
          <p:cNvPicPr>
            <a:picLocks noChangeAspect="1" noChangeArrowheads="1"/>
          </p:cNvPicPr>
          <p:nvPr/>
        </p:nvPicPr>
        <p:blipFill>
          <a:blip r:embed="rId4"/>
          <a:srcRect/>
          <a:stretch>
            <a:fillRect/>
          </a:stretch>
        </p:blipFill>
        <p:spPr bwMode="auto">
          <a:xfrm>
            <a:off x="2895600" y="914400"/>
            <a:ext cx="3429000" cy="4953000"/>
          </a:xfrm>
          <a:prstGeom prst="rect">
            <a:avLst/>
          </a:prstGeom>
          <a:noFill/>
        </p:spPr>
      </p:pic>
      <p:pic>
        <p:nvPicPr>
          <p:cNvPr id="11269" name="Picture 5" descr="ACOV---Mask_web"/>
          <p:cNvPicPr>
            <a:picLocks noChangeAspect="1" noChangeArrowheads="1"/>
          </p:cNvPicPr>
          <p:nvPr/>
        </p:nvPicPr>
        <p:blipFill>
          <a:blip r:embed="rId5"/>
          <a:srcRect/>
          <a:stretch>
            <a:fillRect/>
          </a:stretch>
        </p:blipFill>
        <p:spPr bwMode="auto">
          <a:xfrm>
            <a:off x="3149600" y="1219200"/>
            <a:ext cx="2895600" cy="4343400"/>
          </a:xfrm>
          <a:prstGeom prst="rect">
            <a:avLst/>
          </a:prstGeom>
          <a:noFill/>
        </p:spPr>
      </p:pic>
    </p:spTree>
  </p:cSld>
  <p:clrMapOvr>
    <a:masterClrMapping/>
  </p:clrMapOvr>
  <p:transition advClick="0" advTm="800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8195" name="Text Box 3"/>
          <p:cNvSpPr txBox="1">
            <a:spLocks noChangeArrowheads="1"/>
          </p:cNvSpPr>
          <p:nvPr/>
        </p:nvSpPr>
        <p:spPr bwMode="auto">
          <a:xfrm>
            <a:off x="609600" y="381000"/>
            <a:ext cx="8229600" cy="71024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“My interest in teaching began in high school, and I’ve been enjoying it ever since.  For me, the key word is “enjoy.”  Not only do I love teaching others but I love to learn new things.  I am constantly taking courses in different disciplines to increase my knowledge base.  This helps me to become a better teacher.”</a:t>
            </a:r>
          </a:p>
          <a:p>
            <a:pPr algn="r"/>
            <a:r>
              <a:rPr lang="en-US" sz="4000" i="1">
                <a:solidFill>
                  <a:schemeClr val="bg1"/>
                </a:solidFill>
                <a:latin typeface="Times New Roman" pitchFamily="-109" charset="0"/>
              </a:rPr>
              <a:t>-Susanne Markowski</a:t>
            </a:r>
          </a:p>
          <a:p>
            <a:pPr algn="ctr">
              <a:spcBef>
                <a:spcPct val="50000"/>
              </a:spcBef>
            </a:pPr>
            <a:endParaRPr lang="en-US" sz="4000" i="1">
              <a:solidFill>
                <a:schemeClr val="bg1"/>
              </a:solidFill>
            </a:endParaRPr>
          </a:p>
        </p:txBody>
      </p:sp>
    </p:spTree>
  </p:cSld>
  <p:clrMapOvr>
    <a:masterClrMapping/>
  </p:clrMapOvr>
  <p:transition advClick="0" advTm="8000"/>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9"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9220" name="Picture 4" descr="blueborder"/>
          <p:cNvPicPr>
            <a:picLocks noChangeAspect="1" noChangeArrowheads="1"/>
          </p:cNvPicPr>
          <p:nvPr/>
        </p:nvPicPr>
        <p:blipFill>
          <a:blip r:embed="rId3"/>
          <a:srcRect/>
          <a:stretch>
            <a:fillRect/>
          </a:stretch>
        </p:blipFill>
        <p:spPr bwMode="auto">
          <a:xfrm>
            <a:off x="2743200" y="914400"/>
            <a:ext cx="3733800" cy="4953000"/>
          </a:xfrm>
          <a:prstGeom prst="rect">
            <a:avLst/>
          </a:prstGeom>
          <a:noFill/>
        </p:spPr>
      </p:pic>
      <p:pic>
        <p:nvPicPr>
          <p:cNvPr id="9222" name="Picture 6" descr="Brower_Pamela_web"/>
          <p:cNvPicPr>
            <a:picLocks noChangeAspect="1" noChangeArrowheads="1"/>
          </p:cNvPicPr>
          <p:nvPr/>
        </p:nvPicPr>
        <p:blipFill>
          <a:blip r:embed="rId4"/>
          <a:srcRect/>
          <a:stretch>
            <a:fillRect/>
          </a:stretch>
        </p:blipFill>
        <p:spPr bwMode="auto">
          <a:xfrm>
            <a:off x="3044825" y="1219200"/>
            <a:ext cx="3106738" cy="4343400"/>
          </a:xfrm>
          <a:prstGeom prst="rect">
            <a:avLst/>
          </a:prstGeom>
          <a:noFill/>
        </p:spPr>
      </p:pic>
    </p:spTree>
  </p:cSld>
  <p:clrMapOvr>
    <a:masterClrMapping/>
  </p:clrMapOvr>
  <p:transition advClick="0" advTm="8000"/>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2"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10243" name="Text Box 3"/>
          <p:cNvSpPr txBox="1">
            <a:spLocks noChangeArrowheads="1"/>
          </p:cNvSpPr>
          <p:nvPr/>
        </p:nvSpPr>
        <p:spPr bwMode="auto">
          <a:xfrm>
            <a:off x="838200" y="1828800"/>
            <a:ext cx="7772400" cy="34448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“Student success is “the engine that pulls the train.”  This is at the core and the reason we do what we do.” </a:t>
            </a:r>
          </a:p>
          <a:p>
            <a:pPr algn="r"/>
            <a:r>
              <a:rPr lang="en-US" sz="4000" i="1">
                <a:solidFill>
                  <a:schemeClr val="bg1"/>
                </a:solidFill>
                <a:latin typeface="Times New Roman" pitchFamily="-109" charset="0"/>
              </a:rPr>
              <a:t>-Richard Niewerth</a:t>
            </a:r>
          </a:p>
          <a:p>
            <a:pPr algn="ctr">
              <a:spcBef>
                <a:spcPct val="50000"/>
              </a:spcBef>
            </a:pPr>
            <a:endParaRPr lang="en-US" sz="4000" i="1">
              <a:solidFill>
                <a:schemeClr val="bg1"/>
              </a:solidFill>
            </a:endParaRPr>
          </a:p>
        </p:txBody>
      </p:sp>
    </p:spTree>
  </p:cSld>
  <p:clrMapOvr>
    <a:masterClrMapping/>
  </p:clrMapOvr>
  <p:transition advClick="0" advTm="8000"/>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7"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11268" name="Picture 4" descr="blueborder"/>
          <p:cNvPicPr>
            <a:picLocks noChangeAspect="1" noChangeArrowheads="1"/>
          </p:cNvPicPr>
          <p:nvPr/>
        </p:nvPicPr>
        <p:blipFill>
          <a:blip r:embed="rId3"/>
          <a:srcRect/>
          <a:stretch>
            <a:fillRect/>
          </a:stretch>
        </p:blipFill>
        <p:spPr bwMode="auto">
          <a:xfrm>
            <a:off x="1447800" y="914400"/>
            <a:ext cx="6400800" cy="4953000"/>
          </a:xfrm>
          <a:prstGeom prst="rect">
            <a:avLst/>
          </a:prstGeom>
          <a:noFill/>
        </p:spPr>
      </p:pic>
      <p:pic>
        <p:nvPicPr>
          <p:cNvPr id="11269" name="Picture 5" descr="Brown_Teresa_web"/>
          <p:cNvPicPr>
            <a:picLocks noChangeAspect="1" noChangeArrowheads="1"/>
          </p:cNvPicPr>
          <p:nvPr/>
        </p:nvPicPr>
        <p:blipFill>
          <a:blip r:embed="rId4"/>
          <a:srcRect/>
          <a:stretch>
            <a:fillRect/>
          </a:stretch>
        </p:blipFill>
        <p:spPr bwMode="auto">
          <a:xfrm>
            <a:off x="1752600" y="1200150"/>
            <a:ext cx="5791200" cy="4343400"/>
          </a:xfrm>
          <a:prstGeom prst="rect">
            <a:avLst/>
          </a:prstGeom>
          <a:noFill/>
        </p:spPr>
      </p:pic>
    </p:spTree>
  </p:cSld>
  <p:clrMapOvr>
    <a:masterClrMapping/>
  </p:clrMapOvr>
  <p:transition advClick="0" advTm="8000"/>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90"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12291" name="Text Box 3"/>
          <p:cNvSpPr txBox="1">
            <a:spLocks noChangeArrowheads="1"/>
          </p:cNvSpPr>
          <p:nvPr/>
        </p:nvSpPr>
        <p:spPr bwMode="auto">
          <a:xfrm>
            <a:off x="762000" y="381000"/>
            <a:ext cx="7848600" cy="6958013"/>
          </a:xfrm>
          <a:prstGeom prst="rect">
            <a:avLst/>
          </a:prstGeom>
          <a:noFill/>
          <a:ln w="9525">
            <a:noFill/>
            <a:miter lim="800000"/>
            <a:headEnd/>
            <a:tailEnd/>
          </a:ln>
        </p:spPr>
        <p:txBody>
          <a:bodyPr>
            <a:prstTxWarp prst="textNoShape">
              <a:avLst/>
            </a:prstTxWarp>
            <a:spAutoFit/>
          </a:bodyPr>
          <a:lstStyle/>
          <a:p>
            <a:pPr algn="ctr"/>
            <a:r>
              <a:rPr lang="en-US" sz="3600" i="1">
                <a:solidFill>
                  <a:schemeClr val="bg1"/>
                </a:solidFill>
                <a:latin typeface="Times New Roman" pitchFamily="-109" charset="0"/>
              </a:rPr>
              <a:t>“To be an educator is to be an explorer.  Sometimes you’re the scout; sometimes, the guide; other times, a follower.  You help to point out destinations and how to create the maps to get there.  However, you do not always choose the path that should be taken; that is often chosen by those you teach.  The journey is often a difficult one, but therein lies the satisfaction.”</a:t>
            </a:r>
          </a:p>
          <a:p>
            <a:pPr algn="r"/>
            <a:r>
              <a:rPr lang="en-US" sz="3600" i="1">
                <a:solidFill>
                  <a:schemeClr val="bg1"/>
                </a:solidFill>
                <a:latin typeface="Times New Roman" pitchFamily="-109" charset="0"/>
              </a:rPr>
              <a:t>-Marilyn Trentham</a:t>
            </a:r>
          </a:p>
          <a:p>
            <a:pPr algn="ctr">
              <a:spcBef>
                <a:spcPct val="50000"/>
              </a:spcBef>
            </a:pPr>
            <a:endParaRPr lang="en-US" sz="3600" i="1">
              <a:solidFill>
                <a:schemeClr val="bg1"/>
              </a:solidFill>
            </a:endParaRPr>
          </a:p>
        </p:txBody>
      </p:sp>
    </p:spTree>
  </p:cSld>
  <p:clrMapOvr>
    <a:masterClrMapping/>
  </p:clrMapOvr>
  <p:transition advClick="0" advTm="8000"/>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5"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13316" name="Picture 4" descr="blueborder"/>
          <p:cNvPicPr>
            <a:picLocks noChangeAspect="1" noChangeArrowheads="1"/>
          </p:cNvPicPr>
          <p:nvPr/>
        </p:nvPicPr>
        <p:blipFill>
          <a:blip r:embed="rId3"/>
          <a:srcRect/>
          <a:stretch>
            <a:fillRect/>
          </a:stretch>
        </p:blipFill>
        <p:spPr bwMode="auto">
          <a:xfrm>
            <a:off x="1447800" y="1219200"/>
            <a:ext cx="6553200" cy="4191000"/>
          </a:xfrm>
          <a:prstGeom prst="rect">
            <a:avLst/>
          </a:prstGeom>
          <a:noFill/>
        </p:spPr>
      </p:pic>
      <p:pic>
        <p:nvPicPr>
          <p:cNvPr id="13317" name="Picture 5" descr="Browning_Amy_web"/>
          <p:cNvPicPr>
            <a:picLocks noChangeAspect="1" noChangeArrowheads="1"/>
          </p:cNvPicPr>
          <p:nvPr/>
        </p:nvPicPr>
        <p:blipFill>
          <a:blip r:embed="rId4"/>
          <a:srcRect/>
          <a:stretch>
            <a:fillRect/>
          </a:stretch>
        </p:blipFill>
        <p:spPr bwMode="auto">
          <a:xfrm>
            <a:off x="1752600" y="1547813"/>
            <a:ext cx="5943600" cy="3579812"/>
          </a:xfrm>
          <a:prstGeom prst="rect">
            <a:avLst/>
          </a:prstGeom>
          <a:noFill/>
        </p:spPr>
      </p:pic>
    </p:spTree>
  </p:cSld>
  <p:clrMapOvr>
    <a:masterClrMapping/>
  </p:clrMapOvr>
  <p:transition advClick="0" advTm="8000"/>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8"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14339" name="Text Box 3"/>
          <p:cNvSpPr txBox="1">
            <a:spLocks noChangeArrowheads="1"/>
          </p:cNvSpPr>
          <p:nvPr/>
        </p:nvSpPr>
        <p:spPr bwMode="auto">
          <a:xfrm>
            <a:off x="762000" y="304800"/>
            <a:ext cx="8001000" cy="61880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“I consider myself to be a "curious character," always analyzing how things function.  This is lived out in the classroom.  I hope that my enthusiasm is contagious in the sense that my students become passionate and curious about their world, especially since physics is a major part of everyday life!”</a:t>
            </a:r>
          </a:p>
          <a:p>
            <a:pPr algn="r"/>
            <a:r>
              <a:rPr lang="en-US" sz="4000" i="1">
                <a:solidFill>
                  <a:schemeClr val="bg1"/>
                </a:solidFill>
                <a:latin typeface="Times New Roman" pitchFamily="-109" charset="0"/>
              </a:rPr>
              <a:t>-Casey Durandet</a:t>
            </a:r>
          </a:p>
        </p:txBody>
      </p:sp>
    </p:spTree>
  </p:cSld>
  <p:clrMapOvr>
    <a:masterClrMapping/>
  </p:clrMapOvr>
  <p:transition advClick="0" advTm="8000"/>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4" name="Picture 4"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15365" name="Picture 5" descr="blueborder"/>
          <p:cNvPicPr>
            <a:picLocks noChangeAspect="1" noChangeArrowheads="1"/>
          </p:cNvPicPr>
          <p:nvPr/>
        </p:nvPicPr>
        <p:blipFill>
          <a:blip r:embed="rId3"/>
          <a:srcRect/>
          <a:stretch>
            <a:fillRect/>
          </a:stretch>
        </p:blipFill>
        <p:spPr bwMode="auto">
          <a:xfrm>
            <a:off x="1600200" y="914400"/>
            <a:ext cx="6019800" cy="4953000"/>
          </a:xfrm>
          <a:prstGeom prst="rect">
            <a:avLst/>
          </a:prstGeom>
          <a:noFill/>
        </p:spPr>
      </p:pic>
      <p:pic>
        <p:nvPicPr>
          <p:cNvPr id="15366" name="Picture 6" descr="BUS---Helene-Gilhooly-1"/>
          <p:cNvPicPr>
            <a:picLocks noChangeAspect="1" noChangeArrowheads="1"/>
          </p:cNvPicPr>
          <p:nvPr/>
        </p:nvPicPr>
        <p:blipFill>
          <a:blip r:embed="rId4"/>
          <a:srcRect/>
          <a:stretch>
            <a:fillRect/>
          </a:stretch>
        </p:blipFill>
        <p:spPr bwMode="auto">
          <a:xfrm>
            <a:off x="1905000" y="1231900"/>
            <a:ext cx="5410200" cy="4332288"/>
          </a:xfrm>
          <a:prstGeom prst="rect">
            <a:avLst/>
          </a:prstGeom>
          <a:noFill/>
        </p:spPr>
      </p:pic>
    </p:spTree>
  </p:cSld>
  <p:clrMapOvr>
    <a:masterClrMapping/>
  </p:clrMapOvr>
  <p:transition advClick="0" advTm="8000"/>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6"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16387" name="Text Box 3"/>
          <p:cNvSpPr txBox="1">
            <a:spLocks noChangeArrowheads="1"/>
          </p:cNvSpPr>
          <p:nvPr/>
        </p:nvSpPr>
        <p:spPr bwMode="auto">
          <a:xfrm>
            <a:off x="609600" y="457200"/>
            <a:ext cx="8229600" cy="71024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“I try to treat all students as adults capable of making decisions about their education. An attempt is made to create an environment that fosters participation in class and in the community; an environment where mistakes, made during honest attempts at success, are seen as valuable learning opportunities.”</a:t>
            </a:r>
          </a:p>
          <a:p>
            <a:pPr algn="r"/>
            <a:r>
              <a:rPr lang="en-US" sz="4000" i="1">
                <a:solidFill>
                  <a:schemeClr val="bg1"/>
                </a:solidFill>
                <a:latin typeface="Times New Roman" pitchFamily="-109" charset="0"/>
              </a:rPr>
              <a:t>-Michael R. Edwards</a:t>
            </a:r>
          </a:p>
          <a:p>
            <a:pPr algn="ctr">
              <a:spcBef>
                <a:spcPct val="50000"/>
              </a:spcBef>
            </a:pPr>
            <a:endParaRPr lang="en-US" sz="4000" i="1">
              <a:solidFill>
                <a:schemeClr val="bg1"/>
              </a:solidFill>
            </a:endParaRPr>
          </a:p>
        </p:txBody>
      </p:sp>
    </p:spTree>
  </p:cSld>
  <p:clrMapOvr>
    <a:masterClrMapping/>
  </p:clrMapOvr>
  <p:transition advClick="0" advTm="8000"/>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1"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17412" name="Picture 4" descr="blueborder"/>
          <p:cNvPicPr>
            <a:picLocks noChangeAspect="1" noChangeArrowheads="1"/>
          </p:cNvPicPr>
          <p:nvPr/>
        </p:nvPicPr>
        <p:blipFill>
          <a:blip r:embed="rId3"/>
          <a:srcRect/>
          <a:stretch>
            <a:fillRect/>
          </a:stretch>
        </p:blipFill>
        <p:spPr bwMode="auto">
          <a:xfrm>
            <a:off x="1600200" y="914400"/>
            <a:ext cx="6019800" cy="4953000"/>
          </a:xfrm>
          <a:prstGeom prst="rect">
            <a:avLst/>
          </a:prstGeom>
          <a:noFill/>
        </p:spPr>
      </p:pic>
      <p:pic>
        <p:nvPicPr>
          <p:cNvPr id="17413" name="Picture 5" descr="BUS---Helene-Gilhooly-web"/>
          <p:cNvPicPr>
            <a:picLocks noChangeAspect="1" noChangeArrowheads="1"/>
          </p:cNvPicPr>
          <p:nvPr/>
        </p:nvPicPr>
        <p:blipFill>
          <a:blip r:embed="rId4"/>
          <a:srcRect/>
          <a:stretch>
            <a:fillRect/>
          </a:stretch>
        </p:blipFill>
        <p:spPr bwMode="auto">
          <a:xfrm>
            <a:off x="1905000" y="1231900"/>
            <a:ext cx="5410200" cy="4332288"/>
          </a:xfrm>
          <a:prstGeom prst="rect">
            <a:avLst/>
          </a:prstGeom>
          <a:noFill/>
        </p:spPr>
      </p:pic>
    </p:spTree>
  </p:cSld>
  <p:clrMapOvr>
    <a:masterClrMapping/>
  </p:clrMapOvr>
  <p:transition advClick="0" advTm="8000"/>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90" name="Picture 2" descr="background07"/>
          <p:cNvPicPr>
            <a:picLocks noChangeAspect="1" noChangeArrowheads="1"/>
          </p:cNvPicPr>
          <p:nvPr/>
        </p:nvPicPr>
        <p:blipFill>
          <a:blip r:embed="rId3"/>
          <a:srcRect/>
          <a:stretch>
            <a:fillRect/>
          </a:stretch>
        </p:blipFill>
        <p:spPr bwMode="auto">
          <a:xfrm>
            <a:off x="0" y="0"/>
            <a:ext cx="9448800" cy="7023100"/>
          </a:xfrm>
          <a:prstGeom prst="rect">
            <a:avLst/>
          </a:prstGeom>
          <a:noFill/>
        </p:spPr>
      </p:pic>
      <p:sp>
        <p:nvSpPr>
          <p:cNvPr id="12291" name="Text Box 3"/>
          <p:cNvSpPr txBox="1">
            <a:spLocks noChangeArrowheads="1"/>
          </p:cNvSpPr>
          <p:nvPr/>
        </p:nvSpPr>
        <p:spPr bwMode="auto">
          <a:xfrm>
            <a:off x="609600" y="533400"/>
            <a:ext cx="8305800" cy="6126163"/>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“I am motivated by the challenge of teaching and working with students who have to overcome many obstacles to seek an education.  This has meant creating meaningful assignments and a classroom environment in which students can ask questions and take risks to learn new things”</a:t>
            </a:r>
          </a:p>
          <a:p>
            <a:pPr algn="r"/>
            <a:r>
              <a:rPr lang="en-US" sz="4000" i="1">
                <a:solidFill>
                  <a:schemeClr val="bg1"/>
                </a:solidFill>
                <a:latin typeface="Times New Roman" pitchFamily="-109" charset="0"/>
              </a:rPr>
              <a:t>-Farah Habib</a:t>
            </a:r>
            <a:endParaRPr lang="en-US" sz="4000">
              <a:latin typeface="Times New Roman" pitchFamily="-109" charset="0"/>
            </a:endParaRPr>
          </a:p>
          <a:p>
            <a:pPr>
              <a:spcBef>
                <a:spcPct val="50000"/>
              </a:spcBef>
            </a:pPr>
            <a:endParaRPr lang="en-US"/>
          </a:p>
        </p:txBody>
      </p:sp>
    </p:spTree>
  </p:cSld>
  <p:clrMapOvr>
    <a:masterClrMapping/>
  </p:clrMapOvr>
  <p:transition advClick="0" advTm="800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pic>
        <p:nvPicPr>
          <p:cNvPr id="18435" name="Picture 3"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18436" name="Text Box 4"/>
          <p:cNvSpPr txBox="1">
            <a:spLocks noChangeArrowheads="1"/>
          </p:cNvSpPr>
          <p:nvPr/>
        </p:nvSpPr>
        <p:spPr bwMode="auto">
          <a:xfrm>
            <a:off x="838200" y="304800"/>
            <a:ext cx="7772400" cy="71024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“ALWAYS err in favor of the student. Be a little understanding:  Even if 50 students have told you the same story, give the 51st student the same wide-eyed look you gave the first. Be a little forgetful:  When a student asks you the same question you just heard 30 seconds ago, forget you already answered it.”</a:t>
            </a:r>
          </a:p>
          <a:p>
            <a:pPr algn="r"/>
            <a:r>
              <a:rPr lang="en-US" sz="4000" i="1">
                <a:solidFill>
                  <a:schemeClr val="bg1"/>
                </a:solidFill>
                <a:latin typeface="Times New Roman" pitchFamily="-109" charset="0"/>
              </a:rPr>
              <a:t>-Joan Van Glabek</a:t>
            </a:r>
          </a:p>
          <a:p>
            <a:pPr algn="ctr">
              <a:spcBef>
                <a:spcPct val="50000"/>
              </a:spcBef>
            </a:pPr>
            <a:endParaRPr lang="en-US" sz="4000" i="1">
              <a:solidFill>
                <a:schemeClr val="bg1"/>
              </a:solidFill>
            </a:endParaRPr>
          </a:p>
        </p:txBody>
      </p:sp>
    </p:spTree>
  </p:cSld>
  <p:clrMapOvr>
    <a:masterClrMapping/>
  </p:clrMapOvr>
  <p:transition advClick="0" advTm="8000"/>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9"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19460" name="Picture 4" descr="blueborder"/>
          <p:cNvPicPr>
            <a:picLocks noChangeAspect="1" noChangeArrowheads="1"/>
          </p:cNvPicPr>
          <p:nvPr/>
        </p:nvPicPr>
        <p:blipFill>
          <a:blip r:embed="rId3"/>
          <a:srcRect/>
          <a:stretch>
            <a:fillRect/>
          </a:stretch>
        </p:blipFill>
        <p:spPr bwMode="auto">
          <a:xfrm>
            <a:off x="1447800" y="914400"/>
            <a:ext cx="6400800" cy="4953000"/>
          </a:xfrm>
          <a:prstGeom prst="rect">
            <a:avLst/>
          </a:prstGeom>
          <a:noFill/>
        </p:spPr>
      </p:pic>
      <p:pic>
        <p:nvPicPr>
          <p:cNvPr id="19461" name="Picture 5" descr="Bushman_James_web"/>
          <p:cNvPicPr>
            <a:picLocks noChangeAspect="1" noChangeArrowheads="1"/>
          </p:cNvPicPr>
          <p:nvPr/>
        </p:nvPicPr>
        <p:blipFill>
          <a:blip r:embed="rId4"/>
          <a:srcRect/>
          <a:stretch>
            <a:fillRect/>
          </a:stretch>
        </p:blipFill>
        <p:spPr bwMode="auto">
          <a:xfrm>
            <a:off x="1752600" y="1200150"/>
            <a:ext cx="5791200" cy="4343400"/>
          </a:xfrm>
          <a:prstGeom prst="rect">
            <a:avLst/>
          </a:prstGeom>
          <a:noFill/>
        </p:spPr>
      </p:pic>
    </p:spTree>
  </p:cSld>
  <p:clrMapOvr>
    <a:masterClrMapping/>
  </p:clrMapOvr>
  <p:transition advClick="0" advTm="8000"/>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20483" name="Text Box 3"/>
          <p:cNvSpPr txBox="1">
            <a:spLocks noChangeArrowheads="1"/>
          </p:cNvSpPr>
          <p:nvPr/>
        </p:nvSpPr>
        <p:spPr bwMode="auto">
          <a:xfrm>
            <a:off x="685800" y="152400"/>
            <a:ext cx="8153400" cy="7507288"/>
          </a:xfrm>
          <a:prstGeom prst="rect">
            <a:avLst/>
          </a:prstGeom>
          <a:noFill/>
          <a:ln w="9525">
            <a:noFill/>
            <a:miter lim="800000"/>
            <a:headEnd/>
            <a:tailEnd/>
          </a:ln>
        </p:spPr>
        <p:txBody>
          <a:bodyPr>
            <a:prstTxWarp prst="textNoShape">
              <a:avLst/>
            </a:prstTxWarp>
            <a:spAutoFit/>
          </a:bodyPr>
          <a:lstStyle/>
          <a:p>
            <a:pPr algn="ctr"/>
            <a:r>
              <a:rPr lang="en-US" sz="3600" i="1">
                <a:solidFill>
                  <a:schemeClr val="bg1"/>
                </a:solidFill>
                <a:latin typeface="Times New Roman" pitchFamily="-109" charset="0"/>
              </a:rPr>
              <a:t>“I'm passionate about connecting students' lives with big ideas that really matter for their lives. As a class we stand in awe of the truth in a poem or reflect with trepidation on the challenge facing us in an idea. Students learn to see an issue in new ways, and they develop new perspectives: often they no longer think the way they once did. Truly this is life-changing, soul-enhancing, spirit-invigorating.”</a:t>
            </a:r>
          </a:p>
          <a:p>
            <a:pPr algn="r"/>
            <a:r>
              <a:rPr lang="en-US" sz="3600" i="1">
                <a:solidFill>
                  <a:schemeClr val="bg1"/>
                </a:solidFill>
                <a:latin typeface="Times New Roman" pitchFamily="-109" charset="0"/>
              </a:rPr>
              <a:t>-Deanna Louie</a:t>
            </a:r>
          </a:p>
          <a:p>
            <a:pPr algn="ctr">
              <a:spcBef>
                <a:spcPct val="50000"/>
              </a:spcBef>
            </a:pPr>
            <a:endParaRPr lang="en-US" sz="3600" i="1">
              <a:solidFill>
                <a:schemeClr val="bg1"/>
              </a:solidFill>
            </a:endParaRPr>
          </a:p>
        </p:txBody>
      </p:sp>
    </p:spTree>
  </p:cSld>
  <p:clrMapOvr>
    <a:masterClrMapping/>
  </p:clrMapOvr>
  <p:transition advClick="0" advTm="8000"/>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7"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21508" name="Picture 4" descr="blueborder"/>
          <p:cNvPicPr>
            <a:picLocks noChangeAspect="1" noChangeArrowheads="1"/>
          </p:cNvPicPr>
          <p:nvPr/>
        </p:nvPicPr>
        <p:blipFill>
          <a:blip r:embed="rId3"/>
          <a:srcRect/>
          <a:stretch>
            <a:fillRect/>
          </a:stretch>
        </p:blipFill>
        <p:spPr bwMode="auto">
          <a:xfrm>
            <a:off x="1447800" y="914400"/>
            <a:ext cx="6553200" cy="4953000"/>
          </a:xfrm>
          <a:prstGeom prst="rect">
            <a:avLst/>
          </a:prstGeom>
          <a:noFill/>
        </p:spPr>
      </p:pic>
      <p:pic>
        <p:nvPicPr>
          <p:cNvPr id="21509" name="Picture 5" descr="Buzash_Victoria_web"/>
          <p:cNvPicPr>
            <a:picLocks noChangeAspect="1" noChangeArrowheads="1"/>
          </p:cNvPicPr>
          <p:nvPr/>
        </p:nvPicPr>
        <p:blipFill>
          <a:blip r:embed="rId4"/>
          <a:srcRect/>
          <a:stretch>
            <a:fillRect/>
          </a:stretch>
        </p:blipFill>
        <p:spPr bwMode="auto">
          <a:xfrm>
            <a:off x="1752600" y="1200150"/>
            <a:ext cx="5943600" cy="4362450"/>
          </a:xfrm>
          <a:prstGeom prst="rect">
            <a:avLst/>
          </a:prstGeom>
          <a:noFill/>
        </p:spPr>
      </p:pic>
    </p:spTree>
  </p:cSld>
  <p:clrMapOvr>
    <a:masterClrMapping/>
  </p:clrMapOvr>
  <p:transition advClick="0" advTm="8000"/>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22532" name="Text Box 4"/>
          <p:cNvSpPr txBox="1">
            <a:spLocks noChangeArrowheads="1"/>
          </p:cNvSpPr>
          <p:nvPr/>
        </p:nvSpPr>
        <p:spPr bwMode="auto">
          <a:xfrm>
            <a:off x="762000" y="685800"/>
            <a:ext cx="7924800" cy="64928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“It is necessary to invest in student interests as they relate not only to the classroom, but also to their dreams and future endeavors. Since I began teaching, I have made it a practice not only to learn the names of my students, but also to inquire about what motivates them.”</a:t>
            </a:r>
          </a:p>
          <a:p>
            <a:pPr algn="r"/>
            <a:r>
              <a:rPr lang="en-US" sz="4000" i="1">
                <a:solidFill>
                  <a:schemeClr val="bg1"/>
                </a:solidFill>
                <a:latin typeface="Times New Roman" pitchFamily="-109" charset="0"/>
              </a:rPr>
              <a:t>-Estelle DelPrincipe</a:t>
            </a:r>
          </a:p>
          <a:p>
            <a:pPr algn="ctr">
              <a:spcBef>
                <a:spcPct val="50000"/>
              </a:spcBef>
            </a:pPr>
            <a:endParaRPr lang="en-US" sz="4000" i="1">
              <a:solidFill>
                <a:schemeClr val="bg1"/>
              </a:solidFill>
            </a:endParaRPr>
          </a:p>
        </p:txBody>
      </p:sp>
    </p:spTree>
  </p:cSld>
  <p:clrMapOvr>
    <a:masterClrMapping/>
  </p:clrMapOvr>
  <p:transition advClick="0" advTm="8000"/>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5"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23556" name="Picture 4" descr="blueborder"/>
          <p:cNvPicPr>
            <a:picLocks noChangeAspect="1" noChangeArrowheads="1"/>
          </p:cNvPicPr>
          <p:nvPr/>
        </p:nvPicPr>
        <p:blipFill>
          <a:blip r:embed="rId3"/>
          <a:srcRect/>
          <a:stretch>
            <a:fillRect/>
          </a:stretch>
        </p:blipFill>
        <p:spPr bwMode="auto">
          <a:xfrm>
            <a:off x="3200400" y="990600"/>
            <a:ext cx="2819400" cy="4800600"/>
          </a:xfrm>
          <a:prstGeom prst="rect">
            <a:avLst/>
          </a:prstGeom>
          <a:noFill/>
        </p:spPr>
      </p:pic>
      <p:pic>
        <p:nvPicPr>
          <p:cNvPr id="23557" name="Picture 5" descr="Chaney_Daniel_web"/>
          <p:cNvPicPr>
            <a:picLocks noChangeAspect="1" noChangeArrowheads="1"/>
          </p:cNvPicPr>
          <p:nvPr/>
        </p:nvPicPr>
        <p:blipFill>
          <a:blip r:embed="rId4"/>
          <a:srcRect/>
          <a:stretch>
            <a:fillRect/>
          </a:stretch>
        </p:blipFill>
        <p:spPr bwMode="auto">
          <a:xfrm>
            <a:off x="3451225" y="1219200"/>
            <a:ext cx="2339975" cy="4343400"/>
          </a:xfrm>
          <a:prstGeom prst="rect">
            <a:avLst/>
          </a:prstGeom>
          <a:noFill/>
        </p:spPr>
      </p:pic>
    </p:spTree>
  </p:cSld>
  <p:clrMapOvr>
    <a:masterClrMapping/>
  </p:clrMapOvr>
  <p:transition advClick="0" advTm="8000"/>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8"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24579" name="Text Box 3"/>
          <p:cNvSpPr txBox="1">
            <a:spLocks noChangeArrowheads="1"/>
          </p:cNvSpPr>
          <p:nvPr/>
        </p:nvSpPr>
        <p:spPr bwMode="auto">
          <a:xfrm>
            <a:off x="762000" y="990600"/>
            <a:ext cx="7848600" cy="52736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“The challenge is not for me to pontificate; the challenge is for my students to interrogate. I know I have met this challenge when my students ask me more questions in class than I ask them.”</a:t>
            </a:r>
          </a:p>
          <a:p>
            <a:pPr algn="r"/>
            <a:r>
              <a:rPr lang="en-US" sz="4000" i="1">
                <a:solidFill>
                  <a:schemeClr val="bg1"/>
                </a:solidFill>
                <a:latin typeface="Times New Roman" pitchFamily="-109" charset="0"/>
              </a:rPr>
              <a:t>-Kevin J. Graziano </a:t>
            </a:r>
          </a:p>
          <a:p>
            <a:pPr algn="ctr">
              <a:spcBef>
                <a:spcPct val="50000"/>
              </a:spcBef>
            </a:pPr>
            <a:endParaRPr lang="en-US" sz="4000" i="1">
              <a:solidFill>
                <a:schemeClr val="bg1"/>
              </a:solidFill>
            </a:endParaRPr>
          </a:p>
        </p:txBody>
      </p:sp>
    </p:spTree>
  </p:cSld>
  <p:clrMapOvr>
    <a:masterClrMapping/>
  </p:clrMapOvr>
  <p:transition advClick="0" advTm="8000"/>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3"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25604" name="Picture 4" descr="blueborder"/>
          <p:cNvPicPr>
            <a:picLocks noChangeAspect="1" noChangeArrowheads="1"/>
          </p:cNvPicPr>
          <p:nvPr/>
        </p:nvPicPr>
        <p:blipFill>
          <a:blip r:embed="rId3"/>
          <a:srcRect/>
          <a:stretch>
            <a:fillRect/>
          </a:stretch>
        </p:blipFill>
        <p:spPr bwMode="auto">
          <a:xfrm>
            <a:off x="1447800" y="914400"/>
            <a:ext cx="6477000" cy="4953000"/>
          </a:xfrm>
          <a:prstGeom prst="rect">
            <a:avLst/>
          </a:prstGeom>
          <a:noFill/>
        </p:spPr>
      </p:pic>
      <p:pic>
        <p:nvPicPr>
          <p:cNvPr id="25605" name="Picture 5" descr="Chaplik-Aleskow_Elynne_web"/>
          <p:cNvPicPr>
            <a:picLocks noChangeAspect="1" noChangeArrowheads="1"/>
          </p:cNvPicPr>
          <p:nvPr/>
        </p:nvPicPr>
        <p:blipFill>
          <a:blip r:embed="rId4"/>
          <a:srcRect/>
          <a:stretch>
            <a:fillRect/>
          </a:stretch>
        </p:blipFill>
        <p:spPr bwMode="auto">
          <a:xfrm>
            <a:off x="1752600" y="1200150"/>
            <a:ext cx="5867400" cy="4343400"/>
          </a:xfrm>
          <a:prstGeom prst="rect">
            <a:avLst/>
          </a:prstGeom>
          <a:noFill/>
        </p:spPr>
      </p:pic>
    </p:spTree>
  </p:cSld>
  <p:clrMapOvr>
    <a:masterClrMapping/>
  </p:clrMapOvr>
  <p:transition advClick="0" advTm="8000"/>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26627" name="Text Box 3"/>
          <p:cNvSpPr txBox="1">
            <a:spLocks noChangeArrowheads="1"/>
          </p:cNvSpPr>
          <p:nvPr/>
        </p:nvSpPr>
        <p:spPr bwMode="auto">
          <a:xfrm>
            <a:off x="762000" y="1371600"/>
            <a:ext cx="7924800" cy="43592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“Mediocrity is not an option, and leadership is inspiring others to strive for greatness. These principles have mentored me for years, and I include them in every endeavor I undertake."</a:t>
            </a:r>
          </a:p>
          <a:p>
            <a:pPr algn="r"/>
            <a:r>
              <a:rPr lang="en-US" sz="4000" i="1">
                <a:solidFill>
                  <a:schemeClr val="bg1"/>
                </a:solidFill>
                <a:latin typeface="Times New Roman" pitchFamily="-109" charset="0"/>
              </a:rPr>
              <a:t>-Jeffrey Kennedy</a:t>
            </a:r>
          </a:p>
        </p:txBody>
      </p:sp>
    </p:spTree>
  </p:cSld>
  <p:clrMapOvr>
    <a:masterClrMapping/>
  </p:clrMapOvr>
  <p:transition advClick="0" advTm="8000"/>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52" name="Picture 4"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27653" name="Picture 5" descr="blueborder"/>
          <p:cNvPicPr>
            <a:picLocks noChangeAspect="1" noChangeArrowheads="1"/>
          </p:cNvPicPr>
          <p:nvPr/>
        </p:nvPicPr>
        <p:blipFill>
          <a:blip r:embed="rId3"/>
          <a:srcRect/>
          <a:stretch>
            <a:fillRect/>
          </a:stretch>
        </p:blipFill>
        <p:spPr bwMode="auto">
          <a:xfrm>
            <a:off x="2743200" y="914400"/>
            <a:ext cx="3657600" cy="4953000"/>
          </a:xfrm>
          <a:prstGeom prst="rect">
            <a:avLst/>
          </a:prstGeom>
          <a:noFill/>
        </p:spPr>
      </p:pic>
      <p:pic>
        <p:nvPicPr>
          <p:cNvPr id="27654" name="Picture 6" descr="chaves-smith_margaret_web"/>
          <p:cNvPicPr>
            <a:picLocks noChangeAspect="1" noChangeArrowheads="1"/>
          </p:cNvPicPr>
          <p:nvPr/>
        </p:nvPicPr>
        <p:blipFill>
          <a:blip r:embed="rId4"/>
          <a:srcRect/>
          <a:stretch>
            <a:fillRect/>
          </a:stretch>
        </p:blipFill>
        <p:spPr bwMode="auto">
          <a:xfrm>
            <a:off x="3086100" y="1219200"/>
            <a:ext cx="3025775" cy="4343400"/>
          </a:xfrm>
          <a:prstGeom prst="rect">
            <a:avLst/>
          </a:prstGeom>
          <a:noFill/>
        </p:spPr>
      </p:pic>
    </p:spTree>
  </p:cSld>
  <p:clrMapOvr>
    <a:masterClrMapping/>
  </p:clrMapOvr>
  <p:transition advClick="0" advTm="8000"/>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4" name="Picture 2" descr="license_plate"/>
          <p:cNvPicPr>
            <a:picLocks noChangeAspect="1" noChangeArrowheads="1"/>
          </p:cNvPicPr>
          <p:nvPr/>
        </p:nvPicPr>
        <p:blipFill>
          <a:blip r:embed="rId3"/>
          <a:srcRect/>
          <a:stretch>
            <a:fillRect/>
          </a:stretch>
        </p:blipFill>
        <p:spPr bwMode="auto">
          <a:xfrm>
            <a:off x="0" y="0"/>
            <a:ext cx="9448800" cy="6858000"/>
          </a:xfrm>
          <a:prstGeom prst="rect">
            <a:avLst/>
          </a:prstGeom>
          <a:noFill/>
        </p:spPr>
      </p:pic>
      <p:pic>
        <p:nvPicPr>
          <p:cNvPr id="13315" name="Picture 3" descr="blueborder"/>
          <p:cNvPicPr>
            <a:picLocks noChangeAspect="1" noChangeArrowheads="1"/>
          </p:cNvPicPr>
          <p:nvPr/>
        </p:nvPicPr>
        <p:blipFill>
          <a:blip r:embed="rId4"/>
          <a:srcRect/>
          <a:stretch>
            <a:fillRect/>
          </a:stretch>
        </p:blipFill>
        <p:spPr bwMode="auto">
          <a:xfrm>
            <a:off x="1524000" y="1143000"/>
            <a:ext cx="6400800" cy="4343400"/>
          </a:xfrm>
          <a:prstGeom prst="rect">
            <a:avLst/>
          </a:prstGeom>
          <a:noFill/>
        </p:spPr>
      </p:pic>
      <p:pic>
        <p:nvPicPr>
          <p:cNvPr id="13316" name="Picture 4" descr="adams_belinda_web"/>
          <p:cNvPicPr>
            <a:picLocks noChangeAspect="1" noChangeArrowheads="1"/>
          </p:cNvPicPr>
          <p:nvPr/>
        </p:nvPicPr>
        <p:blipFill>
          <a:blip r:embed="rId5"/>
          <a:srcRect/>
          <a:stretch>
            <a:fillRect/>
          </a:stretch>
        </p:blipFill>
        <p:spPr bwMode="auto">
          <a:xfrm>
            <a:off x="1828800" y="1403350"/>
            <a:ext cx="5791200" cy="3846513"/>
          </a:xfrm>
          <a:prstGeom prst="rect">
            <a:avLst/>
          </a:prstGeom>
          <a:noFill/>
        </p:spPr>
      </p:pic>
    </p:spTree>
  </p:cSld>
  <p:clrMapOvr>
    <a:masterClrMapping/>
  </p:clrMapOvr>
  <p:transition advClick="0" advTm="800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28675" name="Text Box 3"/>
          <p:cNvSpPr txBox="1">
            <a:spLocks noChangeArrowheads="1"/>
          </p:cNvSpPr>
          <p:nvPr/>
        </p:nvSpPr>
        <p:spPr bwMode="auto">
          <a:xfrm>
            <a:off x="838200" y="2362200"/>
            <a:ext cx="7924800" cy="28352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“When I stop having fun, then I’ll stop teaching.”</a:t>
            </a:r>
          </a:p>
          <a:p>
            <a:pPr algn="r"/>
            <a:r>
              <a:rPr lang="en-US" sz="4000" i="1">
                <a:solidFill>
                  <a:schemeClr val="bg1"/>
                </a:solidFill>
                <a:latin typeface="Times New Roman" pitchFamily="-109" charset="0"/>
              </a:rPr>
              <a:t>-Rita Gress</a:t>
            </a:r>
          </a:p>
          <a:p>
            <a:pPr algn="ctr">
              <a:spcBef>
                <a:spcPct val="50000"/>
              </a:spcBef>
            </a:pPr>
            <a:endParaRPr lang="en-US" sz="4000" i="1">
              <a:solidFill>
                <a:schemeClr val="bg1"/>
              </a:solidFill>
            </a:endParaRPr>
          </a:p>
        </p:txBody>
      </p:sp>
    </p:spTree>
  </p:cSld>
  <p:clrMapOvr>
    <a:masterClrMapping/>
  </p:clrMapOvr>
  <p:transition advClick="0" advTm="8000"/>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9"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29700" name="Picture 4" descr="blueborder"/>
          <p:cNvPicPr>
            <a:picLocks noChangeAspect="1" noChangeArrowheads="1"/>
          </p:cNvPicPr>
          <p:nvPr/>
        </p:nvPicPr>
        <p:blipFill>
          <a:blip r:embed="rId3"/>
          <a:srcRect/>
          <a:stretch>
            <a:fillRect/>
          </a:stretch>
        </p:blipFill>
        <p:spPr bwMode="auto">
          <a:xfrm>
            <a:off x="1676400" y="914400"/>
            <a:ext cx="5867400" cy="4953000"/>
          </a:xfrm>
          <a:prstGeom prst="rect">
            <a:avLst/>
          </a:prstGeom>
          <a:noFill/>
        </p:spPr>
      </p:pic>
      <p:pic>
        <p:nvPicPr>
          <p:cNvPr id="29701" name="Picture 5" descr="Cheryl-Welsch-web"/>
          <p:cNvPicPr>
            <a:picLocks noChangeAspect="1" noChangeArrowheads="1"/>
          </p:cNvPicPr>
          <p:nvPr/>
        </p:nvPicPr>
        <p:blipFill>
          <a:blip r:embed="rId4"/>
          <a:srcRect/>
          <a:stretch>
            <a:fillRect/>
          </a:stretch>
        </p:blipFill>
        <p:spPr bwMode="auto">
          <a:xfrm>
            <a:off x="1981200" y="1236663"/>
            <a:ext cx="5257800" cy="4321175"/>
          </a:xfrm>
          <a:prstGeom prst="rect">
            <a:avLst/>
          </a:prstGeom>
          <a:noFill/>
        </p:spPr>
      </p:pic>
    </p:spTree>
  </p:cSld>
  <p:clrMapOvr>
    <a:masterClrMapping/>
  </p:clrMapOvr>
  <p:transition advClick="0" advTm="8000"/>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2"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30723" name="Text Box 3"/>
          <p:cNvSpPr txBox="1">
            <a:spLocks noChangeArrowheads="1"/>
          </p:cNvSpPr>
          <p:nvPr/>
        </p:nvSpPr>
        <p:spPr bwMode="auto">
          <a:xfrm>
            <a:off x="838200" y="1295400"/>
            <a:ext cx="7848600" cy="46640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“In order to be successful in the workplace, you have to be confident and secure in yourself. Those are the skills that I enjoy developing in my students.”</a:t>
            </a:r>
          </a:p>
          <a:p>
            <a:pPr algn="r"/>
            <a:r>
              <a:rPr lang="en-US" sz="4000" i="1">
                <a:solidFill>
                  <a:schemeClr val="bg1"/>
                </a:solidFill>
                <a:latin typeface="Times New Roman" pitchFamily="-109" charset="0"/>
              </a:rPr>
              <a:t>-Ashley Moore</a:t>
            </a:r>
          </a:p>
          <a:p>
            <a:pPr algn="ctr">
              <a:spcBef>
                <a:spcPct val="50000"/>
              </a:spcBef>
            </a:pPr>
            <a:endParaRPr lang="en-US" sz="4000" i="1">
              <a:solidFill>
                <a:schemeClr val="bg1"/>
              </a:solidFill>
            </a:endParaRPr>
          </a:p>
        </p:txBody>
      </p:sp>
    </p:spTree>
  </p:cSld>
  <p:clrMapOvr>
    <a:masterClrMapping/>
  </p:clrMapOvr>
  <p:transition advClick="0" advTm="8000"/>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7"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31748" name="Picture 4" descr="blueborder"/>
          <p:cNvPicPr>
            <a:picLocks noChangeAspect="1" noChangeArrowheads="1"/>
          </p:cNvPicPr>
          <p:nvPr/>
        </p:nvPicPr>
        <p:blipFill>
          <a:blip r:embed="rId3"/>
          <a:srcRect/>
          <a:stretch>
            <a:fillRect/>
          </a:stretch>
        </p:blipFill>
        <p:spPr bwMode="auto">
          <a:xfrm>
            <a:off x="1447800" y="990600"/>
            <a:ext cx="6553200" cy="4648200"/>
          </a:xfrm>
          <a:prstGeom prst="rect">
            <a:avLst/>
          </a:prstGeom>
          <a:noFill/>
        </p:spPr>
      </p:pic>
      <p:pic>
        <p:nvPicPr>
          <p:cNvPr id="31749" name="Picture 5" descr="chris_rideout_web"/>
          <p:cNvPicPr>
            <a:picLocks noChangeAspect="1" noChangeArrowheads="1"/>
          </p:cNvPicPr>
          <p:nvPr/>
        </p:nvPicPr>
        <p:blipFill>
          <a:blip r:embed="rId4"/>
          <a:srcRect/>
          <a:stretch>
            <a:fillRect/>
          </a:stretch>
        </p:blipFill>
        <p:spPr bwMode="auto">
          <a:xfrm>
            <a:off x="1752600" y="1281113"/>
            <a:ext cx="5943600" cy="4084637"/>
          </a:xfrm>
          <a:prstGeom prst="rect">
            <a:avLst/>
          </a:prstGeom>
          <a:noFill/>
        </p:spPr>
      </p:pic>
    </p:spTree>
  </p:cSld>
  <p:clrMapOvr>
    <a:masterClrMapping/>
  </p:clrMapOvr>
  <p:transition advClick="0" advTm="8000"/>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70"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pic>
        <p:nvPicPr>
          <p:cNvPr id="32771" name="Picture 3"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32772" name="Text Box 4"/>
          <p:cNvSpPr txBox="1">
            <a:spLocks noChangeArrowheads="1"/>
          </p:cNvSpPr>
          <p:nvPr/>
        </p:nvSpPr>
        <p:spPr bwMode="auto">
          <a:xfrm>
            <a:off x="762000" y="457200"/>
            <a:ext cx="7924800" cy="77120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“The best tool to inspire students for me is to share my own life experiences as a Japan-born, visual artist working and maintaining studio practice daily and exhibiting nationally.  Learning occurs when knowledge is applied in real-life situations. My role is to connect that gap in-between.”</a:t>
            </a:r>
          </a:p>
          <a:p>
            <a:pPr algn="r"/>
            <a:r>
              <a:rPr lang="en-US" sz="4000" i="1">
                <a:solidFill>
                  <a:schemeClr val="bg1"/>
                </a:solidFill>
                <a:latin typeface="Times New Roman" pitchFamily="-109" charset="0"/>
              </a:rPr>
              <a:t>-Mari Omori</a:t>
            </a:r>
          </a:p>
          <a:p>
            <a:pPr algn="ctr"/>
            <a:endParaRPr lang="en-US" sz="4000" i="1">
              <a:solidFill>
                <a:schemeClr val="bg1"/>
              </a:solidFill>
              <a:latin typeface="Times New Roman" pitchFamily="-109" charset="0"/>
            </a:endParaRPr>
          </a:p>
          <a:p>
            <a:pPr algn="ctr">
              <a:spcBef>
                <a:spcPct val="50000"/>
              </a:spcBef>
            </a:pPr>
            <a:endParaRPr lang="en-US" sz="4000" i="1">
              <a:solidFill>
                <a:schemeClr val="bg1"/>
              </a:solidFill>
            </a:endParaRPr>
          </a:p>
        </p:txBody>
      </p:sp>
    </p:spTree>
  </p:cSld>
  <p:clrMapOvr>
    <a:masterClrMapping/>
  </p:clrMapOvr>
  <p:transition advClick="0" advTm="8000"/>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3795"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33796" name="Picture 4" descr="blueborder"/>
          <p:cNvPicPr>
            <a:picLocks noChangeAspect="1" noChangeArrowheads="1"/>
          </p:cNvPicPr>
          <p:nvPr/>
        </p:nvPicPr>
        <p:blipFill>
          <a:blip r:embed="rId3"/>
          <a:srcRect/>
          <a:stretch>
            <a:fillRect/>
          </a:stretch>
        </p:blipFill>
        <p:spPr bwMode="auto">
          <a:xfrm>
            <a:off x="2819400" y="914400"/>
            <a:ext cx="3505200" cy="4953000"/>
          </a:xfrm>
          <a:prstGeom prst="rect">
            <a:avLst/>
          </a:prstGeom>
          <a:noFill/>
        </p:spPr>
      </p:pic>
      <p:pic>
        <p:nvPicPr>
          <p:cNvPr id="33797" name="Picture 5" descr="Chris-Cannon-web"/>
          <p:cNvPicPr>
            <a:picLocks noChangeAspect="1" noChangeArrowheads="1"/>
          </p:cNvPicPr>
          <p:nvPr/>
        </p:nvPicPr>
        <p:blipFill>
          <a:blip r:embed="rId4"/>
          <a:srcRect/>
          <a:stretch>
            <a:fillRect/>
          </a:stretch>
        </p:blipFill>
        <p:spPr bwMode="auto">
          <a:xfrm>
            <a:off x="3154363" y="1219200"/>
            <a:ext cx="2884487" cy="4343400"/>
          </a:xfrm>
          <a:prstGeom prst="rect">
            <a:avLst/>
          </a:prstGeom>
          <a:noFill/>
        </p:spPr>
      </p:pic>
    </p:spTree>
  </p:cSld>
  <p:clrMapOvr>
    <a:masterClrMapping/>
  </p:clrMapOvr>
  <p:transition advClick="0" advTm="8000"/>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4818"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34819" name="Text Box 3"/>
          <p:cNvSpPr txBox="1">
            <a:spLocks noChangeArrowheads="1"/>
          </p:cNvSpPr>
          <p:nvPr/>
        </p:nvSpPr>
        <p:spPr bwMode="auto">
          <a:xfrm>
            <a:off x="685800" y="381000"/>
            <a:ext cx="8001000" cy="6958013"/>
          </a:xfrm>
          <a:prstGeom prst="rect">
            <a:avLst/>
          </a:prstGeom>
          <a:noFill/>
          <a:ln w="9525">
            <a:noFill/>
            <a:miter lim="800000"/>
            <a:headEnd/>
            <a:tailEnd/>
          </a:ln>
        </p:spPr>
        <p:txBody>
          <a:bodyPr>
            <a:prstTxWarp prst="textNoShape">
              <a:avLst/>
            </a:prstTxWarp>
            <a:spAutoFit/>
          </a:bodyPr>
          <a:lstStyle/>
          <a:p>
            <a:pPr algn="ctr"/>
            <a:r>
              <a:rPr lang="en-US" sz="3600" i="1">
                <a:solidFill>
                  <a:schemeClr val="bg1"/>
                </a:solidFill>
                <a:latin typeface="Times New Roman" pitchFamily="-109" charset="0"/>
              </a:rPr>
              <a:t>“Learning is a journey that takes a lifetime, and everyday that I walk into a classroom, my students share a part of their journey with me.  Inevitably, some will stumble and fall along the way, just like I did.  My job, though, isn’t to stop and pick them up but to provide them with the guidance that is necessary to move them from this part of their journey and help them succeed in the next.”</a:t>
            </a:r>
          </a:p>
          <a:p>
            <a:pPr algn="r"/>
            <a:r>
              <a:rPr lang="en-US" sz="3600" i="1">
                <a:solidFill>
                  <a:schemeClr val="bg1"/>
                </a:solidFill>
                <a:latin typeface="Times New Roman" pitchFamily="-109" charset="0"/>
              </a:rPr>
              <a:t>-David W. Putz</a:t>
            </a:r>
          </a:p>
          <a:p>
            <a:pPr algn="ctr">
              <a:spcBef>
                <a:spcPct val="50000"/>
              </a:spcBef>
            </a:pPr>
            <a:endParaRPr lang="en-US" sz="3600" i="1">
              <a:solidFill>
                <a:schemeClr val="bg1"/>
              </a:solidFill>
            </a:endParaRPr>
          </a:p>
        </p:txBody>
      </p:sp>
    </p:spTree>
  </p:cSld>
  <p:clrMapOvr>
    <a:masterClrMapping/>
  </p:clrMapOvr>
  <p:transition advClick="0" advTm="8000"/>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843"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35844" name="Picture 4" descr="blueborder"/>
          <p:cNvPicPr>
            <a:picLocks noChangeAspect="1" noChangeArrowheads="1"/>
          </p:cNvPicPr>
          <p:nvPr/>
        </p:nvPicPr>
        <p:blipFill>
          <a:blip r:embed="rId3"/>
          <a:srcRect/>
          <a:stretch>
            <a:fillRect/>
          </a:stretch>
        </p:blipFill>
        <p:spPr bwMode="auto">
          <a:xfrm>
            <a:off x="1447800" y="1066800"/>
            <a:ext cx="6553200" cy="4495800"/>
          </a:xfrm>
          <a:prstGeom prst="rect">
            <a:avLst/>
          </a:prstGeom>
          <a:noFill/>
        </p:spPr>
      </p:pic>
      <p:pic>
        <p:nvPicPr>
          <p:cNvPr id="35845" name="Picture 5" descr="christina-fox-balli_web"/>
          <p:cNvPicPr>
            <a:picLocks noChangeAspect="1" noChangeArrowheads="1"/>
          </p:cNvPicPr>
          <p:nvPr/>
        </p:nvPicPr>
        <p:blipFill>
          <a:blip r:embed="rId4"/>
          <a:srcRect/>
          <a:stretch>
            <a:fillRect/>
          </a:stretch>
        </p:blipFill>
        <p:spPr bwMode="auto">
          <a:xfrm>
            <a:off x="1752600" y="1347788"/>
            <a:ext cx="5943600" cy="3959225"/>
          </a:xfrm>
          <a:prstGeom prst="rect">
            <a:avLst/>
          </a:prstGeom>
          <a:noFill/>
        </p:spPr>
      </p:pic>
    </p:spTree>
  </p:cSld>
  <p:clrMapOvr>
    <a:masterClrMapping/>
  </p:clrMapOvr>
  <p:transition advClick="0" advTm="8000"/>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866"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36867" name="Text Box 3"/>
          <p:cNvSpPr txBox="1">
            <a:spLocks noChangeArrowheads="1"/>
          </p:cNvSpPr>
          <p:nvPr/>
        </p:nvSpPr>
        <p:spPr bwMode="auto">
          <a:xfrm>
            <a:off x="762000" y="838200"/>
            <a:ext cx="7924800" cy="64928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“I agree with Bakhtin: Meaning is made somewhere between self and Other. I gently encourage a sort of mutual awakening process—in myself by questioning everything I do and in the students by showing them how to examine their own thinking processes in terms of the Other.”</a:t>
            </a:r>
          </a:p>
          <a:p>
            <a:pPr algn="r"/>
            <a:r>
              <a:rPr lang="en-US" sz="4000" i="1">
                <a:solidFill>
                  <a:schemeClr val="bg1"/>
                </a:solidFill>
                <a:latin typeface="Times New Roman" pitchFamily="-109" charset="0"/>
              </a:rPr>
              <a:t>-Annie Gray</a:t>
            </a:r>
          </a:p>
          <a:p>
            <a:pPr algn="ctr">
              <a:spcBef>
                <a:spcPct val="50000"/>
              </a:spcBef>
            </a:pPr>
            <a:endParaRPr lang="en-US" sz="4000" i="1">
              <a:solidFill>
                <a:schemeClr val="bg1"/>
              </a:solidFill>
            </a:endParaRPr>
          </a:p>
        </p:txBody>
      </p:sp>
    </p:spTree>
  </p:cSld>
  <p:clrMapOvr>
    <a:masterClrMapping/>
  </p:clrMapOvr>
  <p:transition advClick="0" advTm="8000"/>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91"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37892" name="Picture 4" descr="blueborder"/>
          <p:cNvPicPr>
            <a:picLocks noChangeAspect="1" noChangeArrowheads="1"/>
          </p:cNvPicPr>
          <p:nvPr/>
        </p:nvPicPr>
        <p:blipFill>
          <a:blip r:embed="rId3"/>
          <a:srcRect/>
          <a:stretch>
            <a:fillRect/>
          </a:stretch>
        </p:blipFill>
        <p:spPr bwMode="auto">
          <a:xfrm>
            <a:off x="1447800" y="914400"/>
            <a:ext cx="6553200" cy="4800600"/>
          </a:xfrm>
          <a:prstGeom prst="rect">
            <a:avLst/>
          </a:prstGeom>
          <a:noFill/>
        </p:spPr>
      </p:pic>
      <p:pic>
        <p:nvPicPr>
          <p:cNvPr id="37893" name="Picture 5" descr="Chu-David_web"/>
          <p:cNvPicPr>
            <a:picLocks noChangeAspect="1" noChangeArrowheads="1"/>
          </p:cNvPicPr>
          <p:nvPr/>
        </p:nvPicPr>
        <p:blipFill>
          <a:blip r:embed="rId4"/>
          <a:srcRect/>
          <a:stretch>
            <a:fillRect/>
          </a:stretch>
        </p:blipFill>
        <p:spPr bwMode="auto">
          <a:xfrm>
            <a:off x="1752600" y="1201738"/>
            <a:ext cx="5943600" cy="4235450"/>
          </a:xfrm>
          <a:prstGeom prst="rect">
            <a:avLst/>
          </a:prstGeom>
          <a:noFill/>
        </p:spPr>
      </p:pic>
    </p:spTree>
  </p:cSld>
  <p:clrMapOvr>
    <a:masterClrMapping/>
  </p:clrMapOvr>
  <p:transition advClick="0" advTm="8000"/>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8" name="Picture 2" descr="background07"/>
          <p:cNvPicPr>
            <a:picLocks noChangeAspect="1" noChangeArrowheads="1"/>
          </p:cNvPicPr>
          <p:nvPr/>
        </p:nvPicPr>
        <p:blipFill>
          <a:blip r:embed="rId3"/>
          <a:srcRect/>
          <a:stretch>
            <a:fillRect/>
          </a:stretch>
        </p:blipFill>
        <p:spPr bwMode="auto">
          <a:xfrm>
            <a:off x="0" y="0"/>
            <a:ext cx="9448800" cy="7023100"/>
          </a:xfrm>
          <a:prstGeom prst="rect">
            <a:avLst/>
          </a:prstGeom>
          <a:noFill/>
        </p:spPr>
      </p:pic>
      <p:sp>
        <p:nvSpPr>
          <p:cNvPr id="14339" name="Text Box 3"/>
          <p:cNvSpPr txBox="1">
            <a:spLocks noChangeArrowheads="1"/>
          </p:cNvSpPr>
          <p:nvPr/>
        </p:nvSpPr>
        <p:spPr bwMode="auto">
          <a:xfrm>
            <a:off x="609600" y="304800"/>
            <a:ext cx="8153400" cy="6735763"/>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“Student success motivates me—a working mother who surpassed her expectations in basic writing or a second-year student from my first-year writing course who actively seeks out challenging courses that require writing.  Success is a student who transforms from reticent to eager and thoughtful discussion participant”</a:t>
            </a:r>
          </a:p>
          <a:p>
            <a:pPr algn="r"/>
            <a:r>
              <a:rPr lang="en-US" sz="4000" i="1">
                <a:solidFill>
                  <a:schemeClr val="bg1"/>
                </a:solidFill>
                <a:latin typeface="Times New Roman" pitchFamily="-109" charset="0"/>
              </a:rPr>
              <a:t>-Jean-Paul Nadeau</a:t>
            </a:r>
          </a:p>
          <a:p>
            <a:pPr>
              <a:spcBef>
                <a:spcPct val="50000"/>
              </a:spcBef>
            </a:pPr>
            <a:endParaRPr lang="en-US" i="1">
              <a:solidFill>
                <a:schemeClr val="bg1"/>
              </a:solidFill>
            </a:endParaRPr>
          </a:p>
        </p:txBody>
      </p:sp>
    </p:spTree>
  </p:cSld>
  <p:clrMapOvr>
    <a:masterClrMapping/>
  </p:clrMapOvr>
  <p:transition advClick="0" advTm="800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8914"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38915" name="Text Box 3"/>
          <p:cNvSpPr txBox="1">
            <a:spLocks noChangeArrowheads="1"/>
          </p:cNvSpPr>
          <p:nvPr/>
        </p:nvSpPr>
        <p:spPr bwMode="auto">
          <a:xfrm>
            <a:off x="762000" y="685800"/>
            <a:ext cx="7924800" cy="6408738"/>
          </a:xfrm>
          <a:prstGeom prst="rect">
            <a:avLst/>
          </a:prstGeom>
          <a:noFill/>
          <a:ln w="9525">
            <a:noFill/>
            <a:miter lim="800000"/>
            <a:headEnd/>
            <a:tailEnd/>
          </a:ln>
        </p:spPr>
        <p:txBody>
          <a:bodyPr>
            <a:prstTxWarp prst="textNoShape">
              <a:avLst/>
            </a:prstTxWarp>
            <a:spAutoFit/>
          </a:bodyPr>
          <a:lstStyle/>
          <a:p>
            <a:pPr algn="ctr"/>
            <a:r>
              <a:rPr lang="en-US" sz="3600" i="1">
                <a:solidFill>
                  <a:schemeClr val="bg1"/>
                </a:solidFill>
                <a:latin typeface="Times New Roman" pitchFamily="-109" charset="0"/>
              </a:rPr>
              <a:t>“Toss it in the air, and let all your ideas for teaching fall on your students. Every student will find something they like. It might be working in groups, role playing, interactive lectures where they teach, or it may be a teacher that allows them to reach for their goals. Motivation for me is a smile, a thank you or a card that says, “you’re a first rate teacher.”’</a:t>
            </a:r>
          </a:p>
          <a:p>
            <a:pPr algn="r"/>
            <a:r>
              <a:rPr lang="en-US" sz="3600" i="1">
                <a:solidFill>
                  <a:schemeClr val="bg1"/>
                </a:solidFill>
                <a:latin typeface="Times New Roman" pitchFamily="-109" charset="0"/>
              </a:rPr>
              <a:t>-Glenda Boling</a:t>
            </a:r>
          </a:p>
          <a:p>
            <a:pPr algn="ctr">
              <a:spcBef>
                <a:spcPct val="50000"/>
              </a:spcBef>
            </a:pPr>
            <a:endParaRPr lang="en-US" sz="3600" i="1">
              <a:solidFill>
                <a:schemeClr val="bg1"/>
              </a:solidFill>
            </a:endParaRPr>
          </a:p>
        </p:txBody>
      </p:sp>
    </p:spTree>
  </p:cSld>
  <p:clrMapOvr>
    <a:masterClrMapping/>
  </p:clrMapOvr>
  <p:transition advClick="0" advTm="8000"/>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39"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39940" name="Picture 4" descr="blueborder"/>
          <p:cNvPicPr>
            <a:picLocks noChangeAspect="1" noChangeArrowheads="1"/>
          </p:cNvPicPr>
          <p:nvPr/>
        </p:nvPicPr>
        <p:blipFill>
          <a:blip r:embed="rId3"/>
          <a:srcRect/>
          <a:stretch>
            <a:fillRect/>
          </a:stretch>
        </p:blipFill>
        <p:spPr bwMode="auto">
          <a:xfrm>
            <a:off x="1447800" y="914400"/>
            <a:ext cx="6553200" cy="4953000"/>
          </a:xfrm>
          <a:prstGeom prst="rect">
            <a:avLst/>
          </a:prstGeom>
          <a:noFill/>
        </p:spPr>
      </p:pic>
      <p:pic>
        <p:nvPicPr>
          <p:cNvPr id="39941" name="Picture 5" descr="Clifford_Mary_web"/>
          <p:cNvPicPr>
            <a:picLocks noChangeAspect="1" noChangeArrowheads="1"/>
          </p:cNvPicPr>
          <p:nvPr/>
        </p:nvPicPr>
        <p:blipFill>
          <a:blip r:embed="rId4"/>
          <a:srcRect/>
          <a:stretch>
            <a:fillRect/>
          </a:stretch>
        </p:blipFill>
        <p:spPr bwMode="auto">
          <a:xfrm>
            <a:off x="1752600" y="1257300"/>
            <a:ext cx="5943600" cy="4286250"/>
          </a:xfrm>
          <a:prstGeom prst="rect">
            <a:avLst/>
          </a:prstGeom>
          <a:noFill/>
        </p:spPr>
      </p:pic>
    </p:spTree>
  </p:cSld>
  <p:clrMapOvr>
    <a:masterClrMapping/>
  </p:clrMapOvr>
  <p:transition advClick="0" advTm="8000"/>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62"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40963" name="Text Box 3"/>
          <p:cNvSpPr txBox="1">
            <a:spLocks noChangeArrowheads="1"/>
          </p:cNvSpPr>
          <p:nvPr/>
        </p:nvSpPr>
        <p:spPr bwMode="auto">
          <a:xfrm>
            <a:off x="838200" y="762000"/>
            <a:ext cx="7620000" cy="5859463"/>
          </a:xfrm>
          <a:prstGeom prst="rect">
            <a:avLst/>
          </a:prstGeom>
          <a:noFill/>
          <a:ln w="9525">
            <a:noFill/>
            <a:miter lim="800000"/>
            <a:headEnd/>
            <a:tailEnd/>
          </a:ln>
        </p:spPr>
        <p:txBody>
          <a:bodyPr>
            <a:prstTxWarp prst="textNoShape">
              <a:avLst/>
            </a:prstTxWarp>
            <a:spAutoFit/>
          </a:bodyPr>
          <a:lstStyle/>
          <a:p>
            <a:pPr algn="ctr"/>
            <a:r>
              <a:rPr lang="en-US" sz="3600" i="1">
                <a:solidFill>
                  <a:schemeClr val="bg1"/>
                </a:solidFill>
                <a:latin typeface="Times New Roman" pitchFamily="-109" charset="0"/>
              </a:rPr>
              <a:t>“Students need to become connected to the land in which they live. This connection comes from experience with the land - seeing, feeling, listening, and smelling are crucial to understanding. We need to make sure that every student realizes that a PowerPoint photograph of a saguaro is not a saguaro.”</a:t>
            </a:r>
          </a:p>
          <a:p>
            <a:pPr algn="r"/>
            <a:r>
              <a:rPr lang="en-US" sz="3600" i="1">
                <a:solidFill>
                  <a:schemeClr val="bg1"/>
                </a:solidFill>
                <a:latin typeface="Times New Roman" pitchFamily="-109" charset="0"/>
              </a:rPr>
              <a:t>-Tim Whittier</a:t>
            </a:r>
          </a:p>
          <a:p>
            <a:pPr algn="ctr">
              <a:spcBef>
                <a:spcPct val="50000"/>
              </a:spcBef>
            </a:pPr>
            <a:endParaRPr lang="en-US" sz="3600" i="1">
              <a:solidFill>
                <a:schemeClr val="bg1"/>
              </a:solidFill>
            </a:endParaRPr>
          </a:p>
        </p:txBody>
      </p:sp>
    </p:spTree>
  </p:cSld>
  <p:clrMapOvr>
    <a:masterClrMapping/>
  </p:clrMapOvr>
  <p:transition advClick="0" advTm="8000"/>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987"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41988" name="Picture 4" descr="blueborder"/>
          <p:cNvPicPr>
            <a:picLocks noChangeAspect="1" noChangeArrowheads="1"/>
          </p:cNvPicPr>
          <p:nvPr/>
        </p:nvPicPr>
        <p:blipFill>
          <a:blip r:embed="rId3"/>
          <a:srcRect/>
          <a:stretch>
            <a:fillRect/>
          </a:stretch>
        </p:blipFill>
        <p:spPr bwMode="auto">
          <a:xfrm>
            <a:off x="1447800" y="914400"/>
            <a:ext cx="6553200" cy="4800600"/>
          </a:xfrm>
          <a:prstGeom prst="rect">
            <a:avLst/>
          </a:prstGeom>
          <a:noFill/>
        </p:spPr>
      </p:pic>
      <p:pic>
        <p:nvPicPr>
          <p:cNvPr id="41989" name="Picture 5" descr="Colburn_Ron_web"/>
          <p:cNvPicPr>
            <a:picLocks noChangeAspect="1" noChangeArrowheads="1"/>
          </p:cNvPicPr>
          <p:nvPr/>
        </p:nvPicPr>
        <p:blipFill>
          <a:blip r:embed="rId4"/>
          <a:srcRect/>
          <a:stretch>
            <a:fillRect/>
          </a:stretch>
        </p:blipFill>
        <p:spPr bwMode="auto">
          <a:xfrm>
            <a:off x="1828800" y="1263650"/>
            <a:ext cx="5867400" cy="4114800"/>
          </a:xfrm>
          <a:prstGeom prst="rect">
            <a:avLst/>
          </a:prstGeom>
          <a:noFill/>
        </p:spPr>
      </p:pic>
    </p:spTree>
  </p:cSld>
  <p:clrMapOvr>
    <a:masterClrMapping/>
  </p:clrMapOvr>
  <p:transition advClick="0" advTm="8000"/>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10"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43011" name="Text Box 3"/>
          <p:cNvSpPr txBox="1">
            <a:spLocks noChangeArrowheads="1"/>
          </p:cNvSpPr>
          <p:nvPr/>
        </p:nvSpPr>
        <p:spPr bwMode="auto">
          <a:xfrm>
            <a:off x="1066800" y="2209800"/>
            <a:ext cx="7239000" cy="34448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“A good setting for everyday is good, but flexibility lets me survive.”</a:t>
            </a:r>
          </a:p>
          <a:p>
            <a:pPr algn="r"/>
            <a:r>
              <a:rPr lang="en-US" sz="4000" i="1">
                <a:solidFill>
                  <a:schemeClr val="bg1"/>
                </a:solidFill>
                <a:latin typeface="Times New Roman" pitchFamily="-109" charset="0"/>
              </a:rPr>
              <a:t>-Queen Williams</a:t>
            </a:r>
          </a:p>
          <a:p>
            <a:pPr algn="ctr">
              <a:spcBef>
                <a:spcPct val="50000"/>
              </a:spcBef>
            </a:pPr>
            <a:endParaRPr lang="en-US" sz="4000" i="1">
              <a:solidFill>
                <a:schemeClr val="bg1"/>
              </a:solidFill>
            </a:endParaRPr>
          </a:p>
        </p:txBody>
      </p:sp>
    </p:spTree>
  </p:cSld>
  <p:clrMapOvr>
    <a:masterClrMapping/>
  </p:clrMapOvr>
  <p:transition advClick="0" advTm="8000"/>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4035"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44036" name="Picture 4" descr="blueborder"/>
          <p:cNvPicPr>
            <a:picLocks noChangeAspect="1" noChangeArrowheads="1"/>
          </p:cNvPicPr>
          <p:nvPr/>
        </p:nvPicPr>
        <p:blipFill>
          <a:blip r:embed="rId3"/>
          <a:srcRect/>
          <a:stretch>
            <a:fillRect/>
          </a:stretch>
        </p:blipFill>
        <p:spPr bwMode="auto">
          <a:xfrm>
            <a:off x="1447800" y="914400"/>
            <a:ext cx="6553200" cy="4953000"/>
          </a:xfrm>
          <a:prstGeom prst="rect">
            <a:avLst/>
          </a:prstGeom>
          <a:noFill/>
        </p:spPr>
      </p:pic>
      <p:pic>
        <p:nvPicPr>
          <p:cNvPr id="44037" name="Picture 5" descr="Conyers_Pearl_web"/>
          <p:cNvPicPr>
            <a:picLocks noChangeAspect="1" noChangeArrowheads="1"/>
          </p:cNvPicPr>
          <p:nvPr/>
        </p:nvPicPr>
        <p:blipFill>
          <a:blip r:embed="rId4"/>
          <a:srcRect/>
          <a:stretch>
            <a:fillRect/>
          </a:stretch>
        </p:blipFill>
        <p:spPr bwMode="auto">
          <a:xfrm>
            <a:off x="1828800" y="1257300"/>
            <a:ext cx="5791200" cy="4229100"/>
          </a:xfrm>
          <a:prstGeom prst="rect">
            <a:avLst/>
          </a:prstGeom>
          <a:noFill/>
        </p:spPr>
      </p:pic>
    </p:spTree>
  </p:cSld>
  <p:clrMapOvr>
    <a:masterClrMapping/>
  </p:clrMapOvr>
  <p:transition advClick="0" advTm="8000"/>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5058"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45059" name="Text Box 3"/>
          <p:cNvSpPr txBox="1">
            <a:spLocks noChangeArrowheads="1"/>
          </p:cNvSpPr>
          <p:nvPr/>
        </p:nvSpPr>
        <p:spPr bwMode="auto">
          <a:xfrm>
            <a:off x="990600" y="304800"/>
            <a:ext cx="7391400" cy="6427788"/>
          </a:xfrm>
          <a:prstGeom prst="rect">
            <a:avLst/>
          </a:prstGeom>
          <a:noFill/>
          <a:ln w="9525">
            <a:noFill/>
            <a:miter lim="800000"/>
            <a:headEnd/>
            <a:tailEnd/>
          </a:ln>
        </p:spPr>
        <p:txBody>
          <a:bodyPr>
            <a:prstTxWarp prst="textNoShape">
              <a:avLst/>
            </a:prstTxWarp>
            <a:spAutoFit/>
          </a:bodyPr>
          <a:lstStyle/>
          <a:p>
            <a:pPr algn="ctr"/>
            <a:r>
              <a:rPr lang="en-US" sz="3200" i="1">
                <a:solidFill>
                  <a:schemeClr val="bg1"/>
                </a:solidFill>
                <a:latin typeface="Times New Roman" pitchFamily="-109" charset="0"/>
              </a:rPr>
              <a:t>“I find that some of my most enjoyable classes are those that allow the free exchange of opinions and ideas within the classroom setting. My business ethics course usually starts off with a quiet group of students and evolves into a great discussion group by the end of the semester. I am able to watch them expand their thinking and conversations to reach areas many had not even considered. These students have a neutral ground to express their ideas and to learn about others.”</a:t>
            </a:r>
          </a:p>
          <a:p>
            <a:pPr algn="r"/>
            <a:r>
              <a:rPr lang="en-US" sz="3200" i="1">
                <a:solidFill>
                  <a:schemeClr val="bg1"/>
                </a:solidFill>
                <a:latin typeface="Times New Roman" pitchFamily="-109" charset="0"/>
              </a:rPr>
              <a:t>-Gary Tucker</a:t>
            </a:r>
          </a:p>
        </p:txBody>
      </p:sp>
    </p:spTree>
  </p:cSld>
  <p:clrMapOvr>
    <a:masterClrMapping/>
  </p:clrMapOvr>
  <p:transition advClick="0" advTm="8000"/>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6083"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46085" name="Picture 5" descr="blueborder"/>
          <p:cNvPicPr>
            <a:picLocks noChangeAspect="1" noChangeArrowheads="1"/>
          </p:cNvPicPr>
          <p:nvPr/>
        </p:nvPicPr>
        <p:blipFill>
          <a:blip r:embed="rId3"/>
          <a:srcRect/>
          <a:stretch>
            <a:fillRect/>
          </a:stretch>
        </p:blipFill>
        <p:spPr bwMode="auto">
          <a:xfrm>
            <a:off x="1447800" y="914400"/>
            <a:ext cx="6553200" cy="4953000"/>
          </a:xfrm>
          <a:prstGeom prst="rect">
            <a:avLst/>
          </a:prstGeom>
          <a:noFill/>
        </p:spPr>
      </p:pic>
      <p:pic>
        <p:nvPicPr>
          <p:cNvPr id="46086" name="Picture 6" descr="coody_sue_web"/>
          <p:cNvPicPr>
            <a:picLocks noChangeAspect="1" noChangeArrowheads="1"/>
          </p:cNvPicPr>
          <p:nvPr/>
        </p:nvPicPr>
        <p:blipFill>
          <a:blip r:embed="rId4"/>
          <a:srcRect/>
          <a:stretch>
            <a:fillRect/>
          </a:stretch>
        </p:blipFill>
        <p:spPr bwMode="auto">
          <a:xfrm>
            <a:off x="1752600" y="1254125"/>
            <a:ext cx="5943600" cy="4291013"/>
          </a:xfrm>
          <a:prstGeom prst="rect">
            <a:avLst/>
          </a:prstGeom>
          <a:noFill/>
        </p:spPr>
      </p:pic>
    </p:spTree>
  </p:cSld>
  <p:clrMapOvr>
    <a:masterClrMapping/>
  </p:clrMapOvr>
  <p:transition advClick="0" advTm="8000"/>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106" name="Picture 2" descr="background07"/>
          <p:cNvPicPr>
            <a:picLocks noChangeAspect="1" noChangeArrowheads="1"/>
          </p:cNvPicPr>
          <p:nvPr/>
        </p:nvPicPr>
        <p:blipFill>
          <a:blip r:embed="rId2"/>
          <a:srcRect/>
          <a:stretch>
            <a:fillRect/>
          </a:stretch>
        </p:blipFill>
        <p:spPr bwMode="auto">
          <a:xfrm>
            <a:off x="0" y="0"/>
            <a:ext cx="9448800" cy="7023100"/>
          </a:xfrm>
          <a:prstGeom prst="rect">
            <a:avLst/>
          </a:prstGeom>
          <a:noFill/>
        </p:spPr>
      </p:pic>
      <p:sp>
        <p:nvSpPr>
          <p:cNvPr id="47107" name="Text Box 3"/>
          <p:cNvSpPr txBox="1">
            <a:spLocks noChangeArrowheads="1"/>
          </p:cNvSpPr>
          <p:nvPr/>
        </p:nvSpPr>
        <p:spPr bwMode="auto">
          <a:xfrm>
            <a:off x="990600" y="1752600"/>
            <a:ext cx="7467600" cy="4054475"/>
          </a:xfrm>
          <a:prstGeom prst="rect">
            <a:avLst/>
          </a:prstGeom>
          <a:noFill/>
          <a:ln w="9525">
            <a:noFill/>
            <a:miter lim="800000"/>
            <a:headEnd/>
            <a:tailEnd/>
          </a:ln>
        </p:spPr>
        <p:txBody>
          <a:bodyPr>
            <a:prstTxWarp prst="textNoShape">
              <a:avLst/>
            </a:prstTxWarp>
            <a:spAutoFit/>
          </a:bodyPr>
          <a:lstStyle/>
          <a:p>
            <a:pPr algn="ctr"/>
            <a:r>
              <a:rPr lang="en-US" sz="4000" i="1">
                <a:solidFill>
                  <a:schemeClr val="bg1"/>
                </a:solidFill>
                <a:latin typeface="Times New Roman" pitchFamily="-109" charset="0"/>
              </a:rPr>
              <a:t>“The mediocre teacher tells. The good teacher explains. The superior teacher demonstrates. The great teacher inspires.” </a:t>
            </a:r>
          </a:p>
          <a:p>
            <a:pPr algn="r"/>
            <a:r>
              <a:rPr lang="en-US" sz="4000" i="1">
                <a:solidFill>
                  <a:schemeClr val="bg1"/>
                </a:solidFill>
                <a:latin typeface="Times New Roman" pitchFamily="-109" charset="0"/>
              </a:rPr>
              <a:t>-Stephanie Russ Penn</a:t>
            </a:r>
          </a:p>
          <a:p>
            <a:pPr algn="ctr">
              <a:spcBef>
                <a:spcPct val="50000"/>
              </a:spcBef>
            </a:pPr>
            <a:endParaRPr lang="en-US" sz="4000" i="1">
              <a:solidFill>
                <a:schemeClr val="bg1"/>
              </a:solidFill>
            </a:endParaRPr>
          </a:p>
        </p:txBody>
      </p:sp>
    </p:spTree>
  </p:cSld>
  <p:clrMapOvr>
    <a:masterClrMapping/>
  </p:clrMapOvr>
  <p:transition advClick="0" advTm="8000"/>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31" name="Picture 3" descr="license_plate"/>
          <p:cNvPicPr>
            <a:picLocks noChangeAspect="1" noChangeArrowheads="1"/>
          </p:cNvPicPr>
          <p:nvPr/>
        </p:nvPicPr>
        <p:blipFill>
          <a:blip r:embed="rId2"/>
          <a:srcRect/>
          <a:stretch>
            <a:fillRect/>
          </a:stretch>
        </p:blipFill>
        <p:spPr bwMode="auto">
          <a:xfrm>
            <a:off x="0" y="0"/>
            <a:ext cx="9448800" cy="6858000"/>
          </a:xfrm>
          <a:prstGeom prst="rect">
            <a:avLst/>
          </a:prstGeom>
          <a:noFill/>
        </p:spPr>
      </p:pic>
      <p:pic>
        <p:nvPicPr>
          <p:cNvPr id="48132" name="Picture 4" descr="blueborder"/>
          <p:cNvPicPr>
            <a:picLocks noChangeAspect="1" noChangeArrowheads="1"/>
          </p:cNvPicPr>
          <p:nvPr/>
        </p:nvPicPr>
        <p:blipFill>
          <a:blip r:embed="rId3"/>
          <a:srcRect/>
          <a:stretch>
            <a:fillRect/>
          </a:stretch>
        </p:blipFill>
        <p:spPr bwMode="auto">
          <a:xfrm>
            <a:off x="1447800" y="1066800"/>
            <a:ext cx="6553200" cy="4495800"/>
          </a:xfrm>
          <a:prstGeom prst="rect">
            <a:avLst/>
          </a:prstGeom>
          <a:noFill/>
        </p:spPr>
      </p:pic>
      <p:pic>
        <p:nvPicPr>
          <p:cNvPr id="48133" name="Picture 5" descr="Cottingham Jacquie"/>
          <p:cNvPicPr>
            <a:picLocks noChangeAspect="1" noChangeArrowheads="1"/>
          </p:cNvPicPr>
          <p:nvPr/>
        </p:nvPicPr>
        <p:blipFill>
          <a:blip r:embed="rId4"/>
          <a:srcRect/>
          <a:stretch>
            <a:fillRect/>
          </a:stretch>
        </p:blipFill>
        <p:spPr bwMode="auto">
          <a:xfrm>
            <a:off x="1752600" y="1346200"/>
            <a:ext cx="5943600" cy="3960813"/>
          </a:xfrm>
          <a:prstGeom prst="rect">
            <a:avLst/>
          </a:prstGeom>
          <a:noFill/>
        </p:spPr>
      </p:pic>
    </p:spTree>
  </p:cSld>
  <p:clrMapOvr>
    <a:masterClrMapping/>
  </p:clrMapOvr>
  <p:transition advClick="0" advTm="8000"/>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269</TotalTime>
  <Words>5537</Words>
  <Application>Microsoft PowerPoint</Application>
  <PresentationFormat>On-screen Show (4:3)</PresentationFormat>
  <Paragraphs>246</Paragraphs>
  <Slides>175</Slides>
  <Notes>57</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175</vt:i4>
      </vt:variant>
    </vt:vector>
  </HeadingPairs>
  <TitlesOfParts>
    <vt:vector size="179" baseType="lpstr">
      <vt:lpstr>Arial</vt:lpstr>
      <vt:lpstr>ＭＳ Ｐゴシック</vt:lpstr>
      <vt:lpstr>Times New Roman</vt:lpstr>
      <vt:lpstr>Blank Presentation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vector>
  </TitlesOfParts>
  <Company>The University of Texas at Austin</Company>
  <LinksUpToDate>false</LinksUpToDate>
  <SharedDoc>false</SharedDoc>
  <HyperlinksChanged>false</HyperlinksChanged>
  <AppVersion>12.0258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NISOD NISOD</dc:creator>
  <cp:keywords/>
  <cp:lastModifiedBy>Educatinal Administration</cp:lastModifiedBy>
  <cp:revision>18</cp:revision>
  <dcterms:created xsi:type="dcterms:W3CDTF">2008-11-14T16:55:23Z</dcterms:created>
  <dcterms:modified xsi:type="dcterms:W3CDTF">2008-11-14T16:57:22Z</dcterms:modified>
</cp:coreProperties>
</file>