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18"/>
  </p:notesMasterIdLst>
  <p:sldIdLst>
    <p:sldId id="256" r:id="rId6"/>
    <p:sldId id="258" r:id="rId7"/>
    <p:sldId id="270" r:id="rId8"/>
    <p:sldId id="278" r:id="rId9"/>
    <p:sldId id="277" r:id="rId10"/>
    <p:sldId id="280" r:id="rId11"/>
    <p:sldId id="261" r:id="rId12"/>
    <p:sldId id="276" r:id="rId13"/>
    <p:sldId id="279" r:id="rId14"/>
    <p:sldId id="275" r:id="rId15"/>
    <p:sldId id="271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pos="2880">
          <p15:clr>
            <a:srgbClr val="A4A3A4"/>
          </p15:clr>
        </p15:guide>
        <p15:guide id="4" pos="230">
          <p15:clr>
            <a:srgbClr val="A4A3A4"/>
          </p15:clr>
        </p15:guide>
        <p15:guide id="5" pos="55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Kimberly A" initials="LKA" lastIdx="10" clrIdx="0">
    <p:extLst/>
  </p:cmAuthor>
  <p:cmAuthor id="2" name="Berger, Aimee E" initials="BAE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4" autoAdjust="0"/>
    <p:restoredTop sz="94714" autoAdjust="0"/>
  </p:normalViewPr>
  <p:slideViewPr>
    <p:cSldViewPr snapToGrid="0">
      <p:cViewPr>
        <p:scale>
          <a:sx n="94" d="100"/>
          <a:sy n="94" d="100"/>
        </p:scale>
        <p:origin x="-1578" y="180"/>
      </p:cViewPr>
      <p:guideLst>
        <p:guide orient="horz" pos="2160"/>
        <p:guide orient="horz" pos="969"/>
        <p:guide pos="2880"/>
        <p:guide pos="230"/>
        <p:guide pos="55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953E2-6AC5-4326-988B-0A8DB5EE0092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90A31-441D-4AB6-8AC6-BC96AB987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A31-441D-4AB6-8AC6-BC96AB9873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2BBDC-E0BA-4156-86F4-94E4CC0B63D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5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2BBDC-E0BA-4156-86F4-94E4CC0B63D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0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90A31-441D-4AB6-8AC6-BC96AB9873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228601"/>
            <a:ext cx="4524484" cy="5257799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4"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593233"/>
            <a:ext cx="4754880" cy="377026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5"/>
            <a:ext cx="4754880" cy="23596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CL_Logo_DRAW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_Box_10x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693333"/>
            <a:ext cx="86868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466939"/>
            <a:ext cx="79756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415205"/>
            <a:ext cx="79883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 descr="CL_Logo_Doodl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11" name="Picture 10" descr="Rules_Single_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38818"/>
            <a:ext cx="4114800" cy="1246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538818"/>
            <a:ext cx="4114800" cy="1246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6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descr="Rules_Singl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812801"/>
            <a:ext cx="8458200" cy="41392"/>
          </a:xfrm>
          <a:prstGeom prst="rect">
            <a:avLst/>
          </a:prstGeom>
        </p:spPr>
      </p:pic>
      <p:pic>
        <p:nvPicPr>
          <p:cNvPr id="6" name="Picture 5" descr="CL_Logo_Doodl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7" name="Picture 6" descr="Rules_Single_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8" y="765897"/>
            <a:ext cx="9095232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90292"/>
            <a:ext cx="841248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670139"/>
            <a:ext cx="841248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220133"/>
            <a:ext cx="4524484" cy="6637867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604004"/>
            <a:ext cx="4754880" cy="366254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5"/>
            <a:ext cx="4754880" cy="23391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700" y="6146800"/>
            <a:ext cx="1536700" cy="5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Slide1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768"/>
            <a:ext cx="91440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7819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95851" y="6515859"/>
            <a:ext cx="310051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6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66" b="54458"/>
          <a:stretch/>
        </p:blipFill>
        <p:spPr>
          <a:xfrm>
            <a:off x="152400" y="1"/>
            <a:ext cx="9005688" cy="2295144"/>
          </a:xfrm>
          <a:prstGeom prst="rect">
            <a:avLst/>
          </a:prstGeom>
        </p:spPr>
      </p:pic>
      <p:pic>
        <p:nvPicPr>
          <p:cNvPr id="4" name="Picture 3" descr="CL_Logo_DRAWN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74778"/>
            <a:ext cx="1422400" cy="440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15484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87200" y="6380391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49550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Rules_Single_B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812801"/>
            <a:ext cx="8458200" cy="41392"/>
          </a:xfrm>
          <a:prstGeom prst="rect">
            <a:avLst/>
          </a:prstGeom>
        </p:spPr>
      </p:pic>
      <p:pic>
        <p:nvPicPr>
          <p:cNvPr id="5" name="Picture 4" descr="CL_Logo_Doodle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6207369"/>
            <a:ext cx="1244600" cy="515164"/>
          </a:xfrm>
          <a:prstGeom prst="rect">
            <a:avLst/>
          </a:prstGeom>
        </p:spPr>
      </p:pic>
      <p:pic>
        <p:nvPicPr>
          <p:cNvPr id="11" name="Picture 10" descr="Rules_Single_B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5600" y="6011335"/>
            <a:ext cx="8458200" cy="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714018"/>
            <a:ext cx="5241410" cy="1256241"/>
          </a:xfrm>
        </p:spPr>
        <p:txBody>
          <a:bodyPr/>
          <a:lstStyle/>
          <a:p>
            <a:r>
              <a:rPr lang="en-US" sz="3200" b="1" dirty="0"/>
              <a:t>SOS LMS:  Using your LMS as an Adjunct Connector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7"/>
            <a:ext cx="4754880" cy="35086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Presented by Sherri Singer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3" y="4186214"/>
            <a:ext cx="7620000" cy="1270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1945212"/>
            <a:ext cx="3996787" cy="322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2234269"/>
            <a:ext cx="3820160" cy="264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7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6346" y="3639371"/>
            <a:ext cx="7988300" cy="467820"/>
          </a:xfrm>
        </p:spPr>
        <p:txBody>
          <a:bodyPr/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COMMENTS?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" y="2180331"/>
            <a:ext cx="4265225" cy="1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3455"/>
            <a:ext cx="8415338" cy="470898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THANK YOU!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89" y="1969423"/>
            <a:ext cx="5804350" cy="2034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Sherri Singer</a:t>
            </a:r>
            <a:r>
              <a:rPr lang="en-US" dirty="0" smtClean="0">
                <a:latin typeface="Calibri" panose="020F0502020204030204" pitchFamily="34" charset="0"/>
              </a:rPr>
              <a:t>, Faculty Partners Network</a:t>
            </a:r>
          </a:p>
          <a:p>
            <a:pPr marL="0" lvl="2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Contact information: </a:t>
            </a:r>
            <a:r>
              <a:rPr lang="en-US" dirty="0" smtClean="0">
                <a:latin typeface="Calibri" panose="020F0502020204030204" pitchFamily="34" charset="0"/>
              </a:rPr>
              <a:t>sherri.singer@alamancecc.edu</a:t>
            </a:r>
          </a:p>
          <a:p>
            <a:pPr marL="457200" lvl="2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6" y="1987409"/>
            <a:ext cx="1152053" cy="11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3455"/>
            <a:ext cx="8415338" cy="470898"/>
          </a:xfrm>
        </p:spPr>
        <p:txBody>
          <a:bodyPr/>
          <a:lstStyle/>
          <a:p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89" y="1969423"/>
            <a:ext cx="5804350" cy="2600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Sherri Singer</a:t>
            </a:r>
            <a:r>
              <a:rPr lang="en-US" dirty="0" smtClean="0">
                <a:latin typeface="Calibri" panose="020F0502020204030204" pitchFamily="34" charset="0"/>
              </a:rPr>
              <a:t>, Faculty Partners Network</a:t>
            </a: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Coordinator of the Adjunct Institute</a:t>
            </a: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Alamance Community College</a:t>
            </a:r>
          </a:p>
          <a:p>
            <a:pPr marL="0" lvl="2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Contact information: </a:t>
            </a:r>
            <a:r>
              <a:rPr lang="en-US" dirty="0" smtClean="0">
                <a:latin typeface="Calibri" panose="020F0502020204030204" pitchFamily="34" charset="0"/>
              </a:rPr>
              <a:t>sherri.singer@alamancecc.edu</a:t>
            </a:r>
          </a:p>
          <a:p>
            <a:pPr marL="457200" lvl="2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6" y="1987409"/>
            <a:ext cx="1152053" cy="11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03" y="3613492"/>
            <a:ext cx="7988300" cy="467820"/>
          </a:xfrm>
        </p:spPr>
        <p:txBody>
          <a:bodyPr/>
          <a:lstStyle/>
          <a:p>
            <a:endParaRPr lang="en-US" sz="32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" y="2180331"/>
            <a:ext cx="4265225" cy="13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12" y="2489200"/>
            <a:ext cx="8415338" cy="46782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680"/>
            <a:ext cx="9198712" cy="51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32" y="2405486"/>
            <a:ext cx="8415338" cy="46782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7223760" cy="41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1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8" y="1664653"/>
            <a:ext cx="7148031" cy="3842067"/>
          </a:xfrm>
        </p:spPr>
      </p:pic>
    </p:spTree>
    <p:extLst>
      <p:ext uri="{BB962C8B-B14F-4D97-AF65-F5344CB8AC3E}">
        <p14:creationId xmlns:p14="http://schemas.microsoft.com/office/powerpoint/2010/main" val="418563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5" y="1266190"/>
            <a:ext cx="6215937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8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32" y="2405486"/>
            <a:ext cx="8415338" cy="46782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7162"/>
            <a:ext cx="6858000" cy="515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8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72" y="3393440"/>
            <a:ext cx="8415338" cy="46782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219199"/>
            <a:ext cx="8330019" cy="447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1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964C1-7B7B-4FD4-81D6-078FDDFC6D2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D23694-6172-4044-A51E-E17F620D0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428F29-EFB2-4C45-95D2-7A247FB136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53</Words>
  <Application>Microsoft Office PowerPoint</Application>
  <PresentationFormat>On-screen Show (4:3)</PresentationFormat>
  <Paragraphs>18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SOS LMS:  Using your LMS as an Adjunct Connector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Sherri Singer</cp:lastModifiedBy>
  <cp:revision>71</cp:revision>
  <dcterms:created xsi:type="dcterms:W3CDTF">2014-09-17T20:41:57Z</dcterms:created>
  <dcterms:modified xsi:type="dcterms:W3CDTF">2015-12-01T00:25:56Z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