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E7565-E3DB-468F-B119-5AB2E3D2C3F8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CF99D-FCA6-4602-A168-F7143AF0D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Polling – How many adjuncts vs full-time instructors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CF99D-FCA6-4602-A168-F7143AF0D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2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Answer to poll question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offer department level training, individual training or school-level training?  (Answer at end of “Department Training”)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Department-level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Individual-level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School-level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three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CF99D-FCA6-4602-A168-F7143AF0D2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1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offer professional development for your adjunct faculty?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CF99D-FCA6-4602-A168-F7143AF0D2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2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545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2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5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7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27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6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7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9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8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5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5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139C-3B5F-4AFA-AB0E-5CA69A65C1F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97DEC-2DE4-4569-B9CF-4DA14CF0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Adjuncts – Part of the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Joey Bryant</a:t>
            </a:r>
          </a:p>
          <a:p>
            <a:r>
              <a:rPr lang="en-US" dirty="0" smtClean="0"/>
              <a:t>Forsyth Technical Community College</a:t>
            </a:r>
          </a:p>
          <a:p>
            <a:r>
              <a:rPr lang="en-US" smtClean="0"/>
              <a:t>mbryant@forsythtech.edu</a:t>
            </a:r>
            <a:endParaRPr lang="en-US" dirty="0" smtClean="0"/>
          </a:p>
          <a:p>
            <a:r>
              <a:rPr lang="en-US" dirty="0" smtClean="0"/>
              <a:t>11/19/2015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9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Forsyth Technical Community College</a:t>
            </a:r>
          </a:p>
          <a:p>
            <a:pPr lvl="1"/>
            <a:r>
              <a:rPr lang="en-US" dirty="0" smtClean="0"/>
              <a:t>Winston-Salem, NC</a:t>
            </a:r>
          </a:p>
          <a:p>
            <a:r>
              <a:rPr lang="en-US" dirty="0" smtClean="0"/>
              <a:t>Program Coordinator</a:t>
            </a:r>
          </a:p>
          <a:p>
            <a:pPr lvl="1"/>
            <a:r>
              <a:rPr lang="en-US" dirty="0" smtClean="0"/>
              <a:t>Healthcare Business Informatics</a:t>
            </a:r>
          </a:p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Computer Information Technology</a:t>
            </a:r>
            <a:endParaRPr lang="en-US" dirty="0"/>
          </a:p>
          <a:p>
            <a:r>
              <a:rPr lang="en-US" dirty="0" smtClean="0"/>
              <a:t>Angie Smith</a:t>
            </a:r>
          </a:p>
          <a:p>
            <a:r>
              <a:rPr lang="en-US" dirty="0" smtClean="0"/>
              <a:t>Heather Martinez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2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</a:p>
          <a:p>
            <a:pPr lvl="1"/>
            <a:r>
              <a:rPr lang="en-US" dirty="0" smtClean="0"/>
              <a:t>Seated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Online</a:t>
            </a:r>
          </a:p>
          <a:p>
            <a:r>
              <a:rPr lang="en-US" dirty="0" smtClean="0"/>
              <a:t>8 campuses</a:t>
            </a:r>
          </a:p>
          <a:p>
            <a:r>
              <a:rPr lang="en-US" dirty="0" smtClean="0"/>
              <a:t>14 full-time faculty</a:t>
            </a:r>
          </a:p>
          <a:p>
            <a:r>
              <a:rPr lang="en-US" dirty="0" smtClean="0"/>
              <a:t>15-25 adjuncts per semester</a:t>
            </a:r>
          </a:p>
          <a:p>
            <a:r>
              <a:rPr lang="en-US" dirty="0" smtClean="0"/>
              <a:t>Approximately 80 sections of classes per semester</a:t>
            </a:r>
          </a:p>
        </p:txBody>
      </p:sp>
    </p:spTree>
    <p:extLst>
      <p:ext uri="{BB962C8B-B14F-4D97-AF65-F5344CB8AC3E}">
        <p14:creationId xmlns:p14="http://schemas.microsoft.com/office/powerpoint/2010/main" val="429440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Training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77733"/>
          </a:xfrm>
        </p:spPr>
        <p:txBody>
          <a:bodyPr/>
          <a:lstStyle/>
          <a:p>
            <a:r>
              <a:rPr lang="en-US" dirty="0" smtClean="0"/>
              <a:t>Welcome before the meeting</a:t>
            </a:r>
          </a:p>
          <a:p>
            <a:r>
              <a:rPr lang="en-US" dirty="0" smtClean="0"/>
              <a:t>Introduce all full-time faculty</a:t>
            </a:r>
          </a:p>
          <a:p>
            <a:pPr lvl="1"/>
            <a:r>
              <a:rPr lang="en-US" dirty="0" smtClean="0"/>
              <a:t>Explain each role</a:t>
            </a:r>
          </a:p>
          <a:p>
            <a:pPr lvl="1"/>
            <a:r>
              <a:rPr lang="en-US" dirty="0" smtClean="0"/>
              <a:t>Give contact information</a:t>
            </a:r>
          </a:p>
          <a:p>
            <a:r>
              <a:rPr lang="en-US" dirty="0" smtClean="0"/>
              <a:t>Introduce all adjunct faculty</a:t>
            </a:r>
          </a:p>
          <a:p>
            <a:r>
              <a:rPr lang="en-US" dirty="0" smtClean="0"/>
              <a:t>Provide training on all software</a:t>
            </a:r>
          </a:p>
          <a:p>
            <a:r>
              <a:rPr lang="en-US" dirty="0" smtClean="0"/>
              <a:t>Give information for all administrative tasks</a:t>
            </a:r>
          </a:p>
          <a:p>
            <a:r>
              <a:rPr lang="en-US" dirty="0" smtClean="0"/>
              <a:t>Invite Learning Consultants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2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Meetings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nvited to department meetings</a:t>
            </a:r>
          </a:p>
          <a:p>
            <a:pPr lvl="1"/>
            <a:r>
              <a:rPr lang="en-US" dirty="0" smtClean="0"/>
              <a:t>Important information given to staff</a:t>
            </a:r>
          </a:p>
          <a:p>
            <a:pPr lvl="1"/>
            <a:r>
              <a:rPr lang="en-US" dirty="0" smtClean="0"/>
              <a:t>Opinions are gathered for decision making</a:t>
            </a:r>
          </a:p>
          <a:p>
            <a:r>
              <a:rPr lang="en-US" dirty="0" smtClean="0"/>
              <a:t>Classroom situations are discussed</a:t>
            </a:r>
          </a:p>
          <a:p>
            <a:pPr lvl="1"/>
            <a:r>
              <a:rPr lang="en-US" dirty="0" smtClean="0"/>
              <a:t>Problems resolved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House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of semester</a:t>
            </a:r>
          </a:p>
          <a:p>
            <a:pPr lvl="1"/>
            <a:r>
              <a:rPr lang="en-US" dirty="0" smtClean="0"/>
              <a:t>Pot luck dinners</a:t>
            </a:r>
          </a:p>
          <a:p>
            <a:r>
              <a:rPr lang="en-US" dirty="0" smtClean="0"/>
              <a:t>Christmas</a:t>
            </a:r>
          </a:p>
          <a:p>
            <a:pPr lvl="1"/>
            <a:r>
              <a:rPr lang="en-US" dirty="0" smtClean="0"/>
              <a:t>Open house Christmas party for division</a:t>
            </a:r>
          </a:p>
          <a:p>
            <a:pPr lvl="1"/>
            <a:r>
              <a:rPr lang="en-US" dirty="0" smtClean="0"/>
              <a:t>Department Christmas party</a:t>
            </a:r>
          </a:p>
          <a:p>
            <a:r>
              <a:rPr lang="en-US" dirty="0" smtClean="0"/>
              <a:t>End of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6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/>
          <a:lstStyle/>
          <a:p>
            <a:r>
              <a:rPr lang="en-US" dirty="0" smtClean="0"/>
              <a:t>Training on software updates</a:t>
            </a:r>
          </a:p>
          <a:p>
            <a:pPr lvl="1"/>
            <a:r>
              <a:rPr lang="en-US" dirty="0" smtClean="0"/>
              <a:t>Adjuncts provided same training as full-time</a:t>
            </a:r>
          </a:p>
          <a:p>
            <a:r>
              <a:rPr lang="en-US" dirty="0" smtClean="0"/>
              <a:t>Professional Development Days</a:t>
            </a:r>
          </a:p>
          <a:p>
            <a:pPr lvl="1"/>
            <a:r>
              <a:rPr lang="en-US" dirty="0" smtClean="0"/>
              <a:t>Sessions open to adjuncts – not required</a:t>
            </a:r>
          </a:p>
          <a:p>
            <a:r>
              <a:rPr lang="en-US" dirty="0" smtClean="0"/>
              <a:t>Invitations to conferences</a:t>
            </a:r>
          </a:p>
          <a:p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MOS Exams</a:t>
            </a:r>
          </a:p>
          <a:p>
            <a:pPr lvl="1"/>
            <a:r>
              <a:rPr lang="en-US" dirty="0" smtClean="0"/>
              <a:t>Discounted vouchers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1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Adjunct Thoughts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Heather Martinez</a:t>
            </a:r>
          </a:p>
          <a:p>
            <a:r>
              <a:rPr lang="en-US" dirty="0" smtClean="0"/>
              <a:t>Angie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4080" y="2967335"/>
            <a:ext cx="4015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Questions?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745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358</TotalTime>
  <Words>253</Words>
  <Application>Microsoft Macintosh PowerPoint</Application>
  <PresentationFormat>On-screen Show (4:3)</PresentationFormat>
  <Paragraphs>68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Damask</vt:lpstr>
      <vt:lpstr>Adjuncts – Part of the Family</vt:lpstr>
      <vt:lpstr>Introduction</vt:lpstr>
      <vt:lpstr>School Structure</vt:lpstr>
      <vt:lpstr>Department Training</vt:lpstr>
      <vt:lpstr>Department Meetings</vt:lpstr>
      <vt:lpstr>Open House</vt:lpstr>
      <vt:lpstr>Professional Development</vt:lpstr>
      <vt:lpstr>Adjunct Thoughts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Adjuncts – Part of the Family</dc:title>
  <dc:creator>Joey</dc:creator>
  <cp:lastModifiedBy>Britney Sauer</cp:lastModifiedBy>
  <cp:revision>9</cp:revision>
  <dcterms:created xsi:type="dcterms:W3CDTF">2015-11-19T01:09:50Z</dcterms:created>
  <dcterms:modified xsi:type="dcterms:W3CDTF">2015-11-19T18:43:21Z</dcterms:modified>
</cp:coreProperties>
</file>