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31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8E7565-E3DB-468F-B119-5AB2E3D2C3F8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4CF99D-FCA6-4602-A168-F7143AF0D2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800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Polling – How many adjuncts vs full-time instructors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4CF99D-FCA6-4602-A168-F7143AF0D29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0260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/>
              <a:t>Answer to poll question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 you offer department level training, individual training or school-level training?  (Answer at end of “Department Training”)</a:t>
            </a:r>
            <a:endParaRPr lang="en-US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Department-level</a:t>
            </a:r>
            <a:endParaRPr lang="en-US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Individual-level</a:t>
            </a:r>
            <a:endParaRPr lang="en-US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School-level</a:t>
            </a:r>
            <a:endParaRPr lang="en-US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 three</a:t>
            </a:r>
            <a:endParaRPr lang="en-US" sz="14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4CF99D-FCA6-4602-A168-F7143AF0D29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2710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 you offer professional development for your adjunct faculty?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4CF99D-FCA6-4602-A168-F7143AF0D29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525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139C-3B5F-4AFA-AB0E-5CA69A65C1F4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7DEC-2DE4-4569-B9CF-4DA14CF0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800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139C-3B5F-4AFA-AB0E-5CA69A65C1F4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7DEC-2DE4-4569-B9CF-4DA14CF0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4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139C-3B5F-4AFA-AB0E-5CA69A65C1F4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7DEC-2DE4-4569-B9CF-4DA14CF0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4778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139C-3B5F-4AFA-AB0E-5CA69A65C1F4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7DEC-2DE4-4569-B9CF-4DA14CF0E0B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75457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139C-3B5F-4AFA-AB0E-5CA69A65C1F4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7DEC-2DE4-4569-B9CF-4DA14CF0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9122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139C-3B5F-4AFA-AB0E-5CA69A65C1F4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7DEC-2DE4-4569-B9CF-4DA14CF0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7159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139C-3B5F-4AFA-AB0E-5CA69A65C1F4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7DEC-2DE4-4569-B9CF-4DA14CF0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8796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139C-3B5F-4AFA-AB0E-5CA69A65C1F4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7DEC-2DE4-4569-B9CF-4DA14CF0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427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139C-3B5F-4AFA-AB0E-5CA69A65C1F4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7DEC-2DE4-4569-B9CF-4DA14CF0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568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139C-3B5F-4AFA-AB0E-5CA69A65C1F4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7DEC-2DE4-4569-B9CF-4DA14CF0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346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139C-3B5F-4AFA-AB0E-5CA69A65C1F4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7DEC-2DE4-4569-B9CF-4DA14CF0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771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139C-3B5F-4AFA-AB0E-5CA69A65C1F4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7DEC-2DE4-4569-B9CF-4DA14CF0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39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139C-3B5F-4AFA-AB0E-5CA69A65C1F4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7DEC-2DE4-4569-B9CF-4DA14CF0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291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139C-3B5F-4AFA-AB0E-5CA69A65C1F4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7DEC-2DE4-4569-B9CF-4DA14CF0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084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139C-3B5F-4AFA-AB0E-5CA69A65C1F4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7DEC-2DE4-4569-B9CF-4DA14CF0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0823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139C-3B5F-4AFA-AB0E-5CA69A65C1F4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7DEC-2DE4-4569-B9CF-4DA14CF0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508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6139C-3B5F-4AFA-AB0E-5CA69A65C1F4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97DEC-2DE4-4569-B9CF-4DA14CF0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956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6139C-3B5F-4AFA-AB0E-5CA69A65C1F4}" type="datetimeFigureOut">
              <a:rPr lang="en-US" smtClean="0"/>
              <a:t>11/19/15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97DEC-2DE4-4569-B9CF-4DA14CF0E0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5834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Adjuncts – Part of the Family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Joey Bryant</a:t>
            </a:r>
          </a:p>
          <a:p>
            <a:r>
              <a:rPr lang="en-US" dirty="0" smtClean="0"/>
              <a:t>Forsyth Technical Community College</a:t>
            </a:r>
          </a:p>
          <a:p>
            <a:r>
              <a:rPr lang="en-US" smtClean="0"/>
              <a:t>mbryant@forsythtech.edu</a:t>
            </a:r>
            <a:endParaRPr lang="en-US" dirty="0" smtClean="0"/>
          </a:p>
          <a:p>
            <a:r>
              <a:rPr lang="en-US" dirty="0" smtClean="0"/>
              <a:t>11/19/2015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895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Forsyth Technical Community College</a:t>
            </a:r>
          </a:p>
          <a:p>
            <a:pPr lvl="1"/>
            <a:r>
              <a:rPr lang="en-US" dirty="0" smtClean="0"/>
              <a:t>Winston-Salem, NC</a:t>
            </a:r>
          </a:p>
          <a:p>
            <a:r>
              <a:rPr lang="en-US" dirty="0" smtClean="0"/>
              <a:t>Program Coordinator</a:t>
            </a:r>
          </a:p>
          <a:p>
            <a:pPr lvl="1"/>
            <a:r>
              <a:rPr lang="en-US" dirty="0" smtClean="0"/>
              <a:t>Healthcare Business Informatics</a:t>
            </a:r>
          </a:p>
          <a:p>
            <a:r>
              <a:rPr lang="en-US" dirty="0" smtClean="0"/>
              <a:t>Instructor</a:t>
            </a:r>
          </a:p>
          <a:p>
            <a:pPr lvl="1"/>
            <a:r>
              <a:rPr lang="en-US" dirty="0" smtClean="0"/>
              <a:t>Computer Information Technology</a:t>
            </a:r>
            <a:endParaRPr lang="en-US" dirty="0"/>
          </a:p>
          <a:p>
            <a:r>
              <a:rPr lang="en-US" dirty="0" smtClean="0"/>
              <a:t>Angie Smith</a:t>
            </a:r>
          </a:p>
          <a:p>
            <a:r>
              <a:rPr lang="en-US" dirty="0" smtClean="0"/>
              <a:t>Heather Martinez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5121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School Structure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structure</a:t>
            </a:r>
          </a:p>
          <a:p>
            <a:pPr lvl="1"/>
            <a:r>
              <a:rPr lang="en-US" dirty="0" smtClean="0"/>
              <a:t>Seated</a:t>
            </a:r>
          </a:p>
          <a:p>
            <a:pPr lvl="1"/>
            <a:r>
              <a:rPr lang="en-US" dirty="0" smtClean="0"/>
              <a:t>Hybrid</a:t>
            </a:r>
          </a:p>
          <a:p>
            <a:pPr lvl="1"/>
            <a:r>
              <a:rPr lang="en-US" dirty="0" smtClean="0"/>
              <a:t>Online</a:t>
            </a:r>
          </a:p>
          <a:p>
            <a:r>
              <a:rPr lang="en-US" dirty="0" smtClean="0"/>
              <a:t>8 campuses</a:t>
            </a:r>
          </a:p>
          <a:p>
            <a:r>
              <a:rPr lang="en-US" dirty="0" smtClean="0"/>
              <a:t>14 full-time faculty</a:t>
            </a:r>
          </a:p>
          <a:p>
            <a:r>
              <a:rPr lang="en-US" dirty="0" smtClean="0"/>
              <a:t>15-25 adjuncts per semester</a:t>
            </a:r>
          </a:p>
          <a:p>
            <a:r>
              <a:rPr lang="en-US" dirty="0" smtClean="0"/>
              <a:t>Approximately 80 sections of classes per semester</a:t>
            </a:r>
          </a:p>
        </p:txBody>
      </p:sp>
    </p:spTree>
    <p:extLst>
      <p:ext uri="{BB962C8B-B14F-4D97-AF65-F5344CB8AC3E}">
        <p14:creationId xmlns:p14="http://schemas.microsoft.com/office/powerpoint/2010/main" val="42944024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Department Training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877733"/>
          </a:xfrm>
        </p:spPr>
        <p:txBody>
          <a:bodyPr/>
          <a:lstStyle/>
          <a:p>
            <a:r>
              <a:rPr lang="en-US" dirty="0" smtClean="0"/>
              <a:t>Welcome before the meeting</a:t>
            </a:r>
          </a:p>
          <a:p>
            <a:r>
              <a:rPr lang="en-US" dirty="0" smtClean="0"/>
              <a:t>Introduce all full-time faculty</a:t>
            </a:r>
          </a:p>
          <a:p>
            <a:pPr lvl="1"/>
            <a:r>
              <a:rPr lang="en-US" dirty="0" smtClean="0"/>
              <a:t>Explain each role</a:t>
            </a:r>
          </a:p>
          <a:p>
            <a:pPr lvl="1"/>
            <a:r>
              <a:rPr lang="en-US" dirty="0" smtClean="0"/>
              <a:t>Give contact information</a:t>
            </a:r>
          </a:p>
          <a:p>
            <a:r>
              <a:rPr lang="en-US" dirty="0" smtClean="0"/>
              <a:t>Introduce all adjunct faculty</a:t>
            </a:r>
          </a:p>
          <a:p>
            <a:r>
              <a:rPr lang="en-US" dirty="0" smtClean="0"/>
              <a:t>Provide training on all software</a:t>
            </a:r>
          </a:p>
          <a:p>
            <a:r>
              <a:rPr lang="en-US" dirty="0" smtClean="0"/>
              <a:t>Give information for all administrative tasks</a:t>
            </a:r>
          </a:p>
          <a:p>
            <a:r>
              <a:rPr lang="en-US" dirty="0" smtClean="0"/>
              <a:t>Invite Learning Consultants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53243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Department Meetings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US" dirty="0" smtClean="0"/>
              <a:t>nvited to department meetings</a:t>
            </a:r>
          </a:p>
          <a:p>
            <a:pPr lvl="1"/>
            <a:r>
              <a:rPr lang="en-US" dirty="0" smtClean="0"/>
              <a:t>Important information given to staff</a:t>
            </a:r>
          </a:p>
          <a:p>
            <a:pPr lvl="1"/>
            <a:r>
              <a:rPr lang="en-US" dirty="0" smtClean="0"/>
              <a:t>Opinions are gathered for decision making</a:t>
            </a:r>
          </a:p>
          <a:p>
            <a:r>
              <a:rPr lang="en-US" dirty="0" smtClean="0"/>
              <a:t>Classroom situations are discussed</a:t>
            </a:r>
          </a:p>
          <a:p>
            <a:pPr lvl="1"/>
            <a:r>
              <a:rPr lang="en-US" dirty="0" smtClean="0"/>
              <a:t>Problems resolved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14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House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Beginning of semester</a:t>
            </a:r>
          </a:p>
          <a:p>
            <a:pPr lvl="1"/>
            <a:r>
              <a:rPr lang="en-US" dirty="0" smtClean="0"/>
              <a:t>Pot luck dinners</a:t>
            </a:r>
          </a:p>
          <a:p>
            <a:r>
              <a:rPr lang="en-US" dirty="0" smtClean="0"/>
              <a:t>Christmas</a:t>
            </a:r>
          </a:p>
          <a:p>
            <a:pPr lvl="1"/>
            <a:r>
              <a:rPr lang="en-US" dirty="0" smtClean="0"/>
              <a:t>Open house Christmas party for division</a:t>
            </a:r>
          </a:p>
          <a:p>
            <a:pPr lvl="1"/>
            <a:r>
              <a:rPr lang="en-US" dirty="0" smtClean="0"/>
              <a:t>Department Christmas party</a:t>
            </a:r>
          </a:p>
          <a:p>
            <a:r>
              <a:rPr lang="en-US" dirty="0" smtClean="0"/>
              <a:t>End of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161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Professional Development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801533"/>
          </a:xfrm>
        </p:spPr>
        <p:txBody>
          <a:bodyPr/>
          <a:lstStyle/>
          <a:p>
            <a:r>
              <a:rPr lang="en-US" dirty="0" smtClean="0"/>
              <a:t>Training on software updates</a:t>
            </a:r>
          </a:p>
          <a:p>
            <a:pPr lvl="1"/>
            <a:r>
              <a:rPr lang="en-US" dirty="0" smtClean="0"/>
              <a:t>Adjuncts provided same training as full-time</a:t>
            </a:r>
          </a:p>
          <a:p>
            <a:r>
              <a:rPr lang="en-US" dirty="0" smtClean="0"/>
              <a:t>Professional Development Days</a:t>
            </a:r>
          </a:p>
          <a:p>
            <a:pPr lvl="1"/>
            <a:r>
              <a:rPr lang="en-US" dirty="0" smtClean="0"/>
              <a:t>Sessions open to adjuncts – not required</a:t>
            </a:r>
          </a:p>
          <a:p>
            <a:r>
              <a:rPr lang="en-US" dirty="0" smtClean="0"/>
              <a:t>Invitations to conferences</a:t>
            </a:r>
          </a:p>
          <a:p>
            <a:r>
              <a:rPr lang="en-US" dirty="0" smtClean="0"/>
              <a:t>Certifications</a:t>
            </a:r>
          </a:p>
          <a:p>
            <a:pPr lvl="1"/>
            <a:r>
              <a:rPr lang="en-US" dirty="0" smtClean="0"/>
              <a:t>MOS Exams</a:t>
            </a:r>
          </a:p>
          <a:p>
            <a:pPr lvl="1"/>
            <a:r>
              <a:rPr lang="en-US" dirty="0" smtClean="0"/>
              <a:t>Discounted vouchers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5166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Adjunct Thoughts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Heather Martinez</a:t>
            </a:r>
          </a:p>
          <a:p>
            <a:r>
              <a:rPr lang="en-US" dirty="0" smtClean="0"/>
              <a:t>Angie Smith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4399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64080" y="2967335"/>
            <a:ext cx="40158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2">
                    <a:lumMod val="20000"/>
                    <a:lumOff val="80000"/>
                  </a:schemeClr>
                </a:solidFill>
                <a:effectLst/>
              </a:rPr>
              <a:t>Questions?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2">
                  <a:lumMod val="20000"/>
                  <a:lumOff val="8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37451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742332"/>
      </a:dk2>
      <a:lt2>
        <a:srgbClr val="EE91A0"/>
      </a:lt2>
      <a:accent1>
        <a:srgbClr val="E03754"/>
      </a:accent1>
      <a:accent2>
        <a:srgbClr val="E86C2E"/>
      </a:accent2>
      <a:accent3>
        <a:srgbClr val="DAB250"/>
      </a:accent3>
      <a:accent4>
        <a:srgbClr val="60C4AA"/>
      </a:accent4>
      <a:accent5>
        <a:srgbClr val="51A9DB"/>
      </a:accent5>
      <a:accent6>
        <a:srgbClr val="976AC9"/>
      </a:accent6>
      <a:hlink>
        <a:srgbClr val="D5445E"/>
      </a:hlink>
      <a:folHlink>
        <a:srgbClr val="E17C8E"/>
      </a:folHlink>
    </a:clrScheme>
    <a:fontScheme name="Damask">
      <a:majorFont>
        <a:latin typeface="Bookman Old Style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amask" id="{F9A299A0-33D0-4E0F-9F3F-7163E3744208}" vid="{6B2E858E-683F-40D9-B4CB-284D097F3AC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358</TotalTime>
  <Words>253</Words>
  <Application>Microsoft Macintosh PowerPoint</Application>
  <PresentationFormat>On-screen Show (4:3)</PresentationFormat>
  <Paragraphs>68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Damask</vt:lpstr>
      <vt:lpstr>Adjuncts – Part of the Family</vt:lpstr>
      <vt:lpstr>Introduction</vt:lpstr>
      <vt:lpstr>School Structure</vt:lpstr>
      <vt:lpstr>Department Training</vt:lpstr>
      <vt:lpstr>Department Meetings</vt:lpstr>
      <vt:lpstr>Open House</vt:lpstr>
      <vt:lpstr>Professional Development</vt:lpstr>
      <vt:lpstr>Adjunct Thoughts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Adjuncts – Part of the Family</dc:title>
  <dc:creator>Joey</dc:creator>
  <cp:lastModifiedBy>Britney Sauer</cp:lastModifiedBy>
  <cp:revision>9</cp:revision>
  <dcterms:created xsi:type="dcterms:W3CDTF">2015-11-19T01:09:50Z</dcterms:created>
  <dcterms:modified xsi:type="dcterms:W3CDTF">2015-11-19T18:43:21Z</dcterms:modified>
</cp:coreProperties>
</file>