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</p:sldMasterIdLst>
  <p:notesMasterIdLst>
    <p:notesMasterId r:id="rId21"/>
  </p:notesMasterIdLst>
  <p:sldIdLst>
    <p:sldId id="256" r:id="rId6"/>
    <p:sldId id="258" r:id="rId7"/>
    <p:sldId id="270" r:id="rId8"/>
    <p:sldId id="278" r:id="rId9"/>
    <p:sldId id="275" r:id="rId10"/>
    <p:sldId id="282" r:id="rId11"/>
    <p:sldId id="277" r:id="rId12"/>
    <p:sldId id="280" r:id="rId13"/>
    <p:sldId id="283" r:id="rId14"/>
    <p:sldId id="284" r:id="rId15"/>
    <p:sldId id="285" r:id="rId16"/>
    <p:sldId id="286" r:id="rId17"/>
    <p:sldId id="261" r:id="rId18"/>
    <p:sldId id="271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69">
          <p15:clr>
            <a:srgbClr val="A4A3A4"/>
          </p15:clr>
        </p15:guide>
        <p15:guide id="3" pos="2880">
          <p15:clr>
            <a:srgbClr val="A4A3A4"/>
          </p15:clr>
        </p15:guide>
        <p15:guide id="4" pos="230">
          <p15:clr>
            <a:srgbClr val="A4A3A4"/>
          </p15:clr>
        </p15:guide>
        <p15:guide id="5" pos="553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ch, Kimberly A" initials="LKA" lastIdx="10" clrIdx="0">
    <p:extLst/>
  </p:cmAuthor>
  <p:cmAuthor id="2" name="Berger, Aimee E" initials="BAE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4" autoAdjust="0"/>
    <p:restoredTop sz="94714" autoAdjust="0"/>
  </p:normalViewPr>
  <p:slideViewPr>
    <p:cSldViewPr snapToGrid="0">
      <p:cViewPr>
        <p:scale>
          <a:sx n="94" d="100"/>
          <a:sy n="94" d="100"/>
        </p:scale>
        <p:origin x="-1578" y="180"/>
      </p:cViewPr>
      <p:guideLst>
        <p:guide orient="horz" pos="2160"/>
        <p:guide orient="horz" pos="969"/>
        <p:guide pos="2880"/>
        <p:guide pos="230"/>
        <p:guide pos="55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953E2-6AC5-4326-988B-0A8DB5EE0092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90A31-441D-4AB6-8AC6-BC96AB987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1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A31-441D-4AB6-8AC6-BC96AB9873A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10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2BBDC-E0BA-4156-86F4-94E4CC0B63D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5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2BBDC-E0BA-4156-86F4-94E4CC0B63D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0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A31-441D-4AB6-8AC6-BC96AB9873A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1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619516" y="228601"/>
            <a:ext cx="4524484" cy="5257799"/>
            <a:chOff x="2502322" y="241300"/>
            <a:chExt cx="4397522" cy="4838700"/>
          </a:xfrm>
        </p:grpSpPr>
        <p:pic>
          <p:nvPicPr>
            <p:cNvPr id="5" name="Picture 4" descr="Cover_Slide2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4"/>
            <a:stretch/>
          </p:blipFill>
          <p:spPr>
            <a:xfrm>
              <a:off x="2502322" y="241300"/>
              <a:ext cx="4397522" cy="4800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5511800" y="4495800"/>
              <a:ext cx="1333500" cy="584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593233"/>
            <a:ext cx="4754880" cy="377026"/>
          </a:xfrm>
        </p:spPr>
        <p:txBody>
          <a:bodyPr anchor="b"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196795"/>
            <a:ext cx="4754880" cy="235962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CL_Logo_DRAW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74778"/>
            <a:ext cx="1422400" cy="4409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_Box_10x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1693333"/>
            <a:ext cx="86868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466939"/>
            <a:ext cx="7975600" cy="366254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415205"/>
            <a:ext cx="7988300" cy="263149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87200" y="6380391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B40067-BD2A-418A-98BB-08A98047DC47}" type="slidenum">
              <a:rPr lang="en-US" sz="800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sz="800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 descr="CL_Logo_Doodle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6207369"/>
            <a:ext cx="1244600" cy="515164"/>
          </a:xfrm>
          <a:prstGeom prst="rect">
            <a:avLst/>
          </a:prstGeom>
        </p:spPr>
      </p:pic>
      <p:pic>
        <p:nvPicPr>
          <p:cNvPr id="11" name="Picture 10" descr="Rules_Single_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5600" y="6011335"/>
            <a:ext cx="8458200" cy="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4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538818"/>
            <a:ext cx="4114800" cy="124649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538818"/>
            <a:ext cx="4114800" cy="124649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567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287200" y="6380391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B40067-BD2A-418A-98BB-08A98047DC47}" type="slidenum">
              <a:rPr lang="en-US" sz="800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sz="800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 descr="Rules_Singl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812801"/>
            <a:ext cx="8458200" cy="41392"/>
          </a:xfrm>
          <a:prstGeom prst="rect">
            <a:avLst/>
          </a:prstGeom>
        </p:spPr>
      </p:pic>
      <p:pic>
        <p:nvPicPr>
          <p:cNvPr id="6" name="Picture 5" descr="CL_Logo_Doodle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6207369"/>
            <a:ext cx="1244600" cy="515164"/>
          </a:xfrm>
          <a:prstGeom prst="rect">
            <a:avLst/>
          </a:prstGeom>
        </p:spPr>
      </p:pic>
      <p:pic>
        <p:nvPicPr>
          <p:cNvPr id="7" name="Picture 6" descr="Rules_Singl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5600" y="6011335"/>
            <a:ext cx="8458200" cy="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3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8" y="765897"/>
            <a:ext cx="9095232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90292"/>
            <a:ext cx="8412480" cy="377026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670139"/>
            <a:ext cx="8412480" cy="26545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CL_Logo_DRAW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74778"/>
            <a:ext cx="1422400" cy="4409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208618"/>
            <a:ext cx="4114800" cy="12480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208618"/>
            <a:ext cx="4114800" cy="12480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619516" y="220133"/>
            <a:ext cx="4524484" cy="6637867"/>
            <a:chOff x="2502322" y="241300"/>
            <a:chExt cx="4397522" cy="4838700"/>
          </a:xfrm>
        </p:grpSpPr>
        <p:pic>
          <p:nvPicPr>
            <p:cNvPr id="5" name="Picture 4" descr="Cover_Slide2.pn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02322" y="241300"/>
              <a:ext cx="4397522" cy="4800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5511800" y="4495800"/>
              <a:ext cx="1333500" cy="584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604004"/>
            <a:ext cx="4754880" cy="366254"/>
          </a:xfrm>
        </p:spPr>
        <p:txBody>
          <a:bodyPr anchor="b"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196795"/>
            <a:ext cx="4754880" cy="23391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Text_Slid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9700" y="6146800"/>
            <a:ext cx="1536700" cy="5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_Slide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4768"/>
            <a:ext cx="914400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8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0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157819"/>
            <a:ext cx="8415338" cy="141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95851" y="6515859"/>
            <a:ext cx="310051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067-BD2A-418A-98BB-08A98047DC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480786"/>
            <a:ext cx="8415338" cy="2962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ext_Slide.pn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666" b="54458"/>
          <a:stretch/>
        </p:blipFill>
        <p:spPr>
          <a:xfrm>
            <a:off x="152400" y="1"/>
            <a:ext cx="9005688" cy="2295144"/>
          </a:xfrm>
          <a:prstGeom prst="rect">
            <a:avLst/>
          </a:prstGeom>
        </p:spPr>
      </p:pic>
      <p:pic>
        <p:nvPicPr>
          <p:cNvPr id="4" name="Picture 3" descr="CL_Logo_DRAWN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74778"/>
            <a:ext cx="1422400" cy="4409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115484"/>
            <a:ext cx="8415338" cy="1411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87200" y="6380391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B40067-BD2A-418A-98BB-08A98047DC47}" type="slidenum">
              <a:rPr lang="en-US" sz="800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sz="800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349550"/>
            <a:ext cx="8415338" cy="28777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Rules_Single_B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812801"/>
            <a:ext cx="8458200" cy="41392"/>
          </a:xfrm>
          <a:prstGeom prst="rect">
            <a:avLst/>
          </a:prstGeom>
        </p:spPr>
      </p:pic>
      <p:pic>
        <p:nvPicPr>
          <p:cNvPr id="5" name="Picture 4" descr="CL_Logo_Doodle.eps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6207369"/>
            <a:ext cx="1244600" cy="515164"/>
          </a:xfrm>
          <a:prstGeom prst="rect">
            <a:avLst/>
          </a:prstGeom>
        </p:spPr>
      </p:pic>
      <p:pic>
        <p:nvPicPr>
          <p:cNvPr id="11" name="Picture 10" descr="Rules_Single_B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5600" y="6011335"/>
            <a:ext cx="8458200" cy="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2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132594"/>
            <a:ext cx="5241410" cy="837665"/>
          </a:xfrm>
        </p:spPr>
        <p:txBody>
          <a:bodyPr/>
          <a:lstStyle/>
          <a:p>
            <a:r>
              <a:rPr lang="en-US" sz="3200" b="1" dirty="0"/>
              <a:t>Designing Engaging Professional Development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196797"/>
            <a:ext cx="4754880" cy="350865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Presented by Sherri Singer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" y="119063"/>
            <a:ext cx="668655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1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4" y="1076958"/>
            <a:ext cx="8142676" cy="458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9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125" y="1115484"/>
            <a:ext cx="8415338" cy="19928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New Trends for Sessions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Syllabus Design and First Day of Class Best Practices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Online Course Design Best Practices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Managing Hallway Discussions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Retention Best Practices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85" y="2844800"/>
            <a:ext cx="5272073" cy="296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16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1115484"/>
            <a:ext cx="8415338" cy="2508379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/>
              <a:t>Reality Check – Don’t be Disappointed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Your time vs. Adjunct Time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Attendance 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To pay or not to pay?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How to Judge Your Own Success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" y="4083368"/>
            <a:ext cx="20177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6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6346" y="3639371"/>
            <a:ext cx="7988300" cy="467820"/>
          </a:xfrm>
        </p:spPr>
        <p:txBody>
          <a:bodyPr/>
          <a:lstStyle/>
          <a:p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 COMMENTS?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21" y="2180331"/>
            <a:ext cx="4265225" cy="13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393455"/>
            <a:ext cx="8415338" cy="470898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THANK YOU!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289" y="1969423"/>
            <a:ext cx="5804350" cy="203440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Sherri Singer</a:t>
            </a:r>
            <a:r>
              <a:rPr lang="en-US" dirty="0" smtClean="0">
                <a:latin typeface="Calibri" panose="020F0502020204030204" pitchFamily="34" charset="0"/>
              </a:rPr>
              <a:t>, Faculty Partners Network</a:t>
            </a:r>
          </a:p>
          <a:p>
            <a:pPr marL="0" lvl="2" indent="0">
              <a:buNone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0" lvl="2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Contact information: </a:t>
            </a:r>
            <a:r>
              <a:rPr lang="en-US" dirty="0" smtClean="0">
                <a:latin typeface="Calibri" panose="020F0502020204030204" pitchFamily="34" charset="0"/>
              </a:rPr>
              <a:t>sherri.singer@alamancecc.edu</a:t>
            </a:r>
          </a:p>
          <a:p>
            <a:pPr marL="457200" lvl="2" indent="0">
              <a:buNone/>
            </a:pPr>
            <a:r>
              <a:rPr lang="en-US" dirty="0">
                <a:latin typeface="Calibri" panose="020F0502020204030204" pitchFamily="34" charset="0"/>
              </a:rPr>
              <a:t>	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66" y="1987409"/>
            <a:ext cx="1152053" cy="11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393455"/>
            <a:ext cx="8415338" cy="470898"/>
          </a:xfrm>
        </p:spPr>
        <p:txBody>
          <a:bodyPr/>
          <a:lstStyle/>
          <a:p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289" y="1969423"/>
            <a:ext cx="5804350" cy="260071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Sherri Singer</a:t>
            </a:r>
            <a:r>
              <a:rPr lang="en-US" dirty="0" smtClean="0">
                <a:latin typeface="Calibri" panose="020F0502020204030204" pitchFamily="34" charset="0"/>
              </a:rPr>
              <a:t>, Faculty Partners Network</a:t>
            </a:r>
          </a:p>
          <a:p>
            <a:pPr marL="0" lvl="2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Coordinator of the Adjunct Institute</a:t>
            </a:r>
          </a:p>
          <a:p>
            <a:pPr marL="0" lvl="2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Alamance Community College</a:t>
            </a:r>
          </a:p>
          <a:p>
            <a:pPr marL="0" lvl="2" indent="0">
              <a:buNone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0" lvl="2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Contact information: </a:t>
            </a:r>
            <a:r>
              <a:rPr lang="en-US" dirty="0" smtClean="0">
                <a:latin typeface="Calibri" panose="020F0502020204030204" pitchFamily="34" charset="0"/>
              </a:rPr>
              <a:t>sherri.singer@alamancecc.edu</a:t>
            </a:r>
          </a:p>
          <a:p>
            <a:pPr marL="457200" lvl="2" indent="0">
              <a:buNone/>
            </a:pPr>
            <a:r>
              <a:rPr lang="en-US" dirty="0">
                <a:latin typeface="Calibri" panose="020F0502020204030204" pitchFamily="34" charset="0"/>
              </a:rPr>
              <a:t>	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66" y="1987409"/>
            <a:ext cx="1152053" cy="111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03" y="3613492"/>
            <a:ext cx="7988300" cy="467820"/>
          </a:xfrm>
        </p:spPr>
        <p:txBody>
          <a:bodyPr/>
          <a:lstStyle/>
          <a:p>
            <a:endParaRPr lang="en-US" sz="32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21" y="2180331"/>
            <a:ext cx="4265225" cy="13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Goals, Goals, Goals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125" y="1115484"/>
            <a:ext cx="8415338" cy="4607415"/>
          </a:xfrm>
        </p:spPr>
        <p:txBody>
          <a:bodyPr/>
          <a:lstStyle/>
          <a:p>
            <a:pPr marL="228600" lvl="1" indent="0">
              <a:buNone/>
            </a:pPr>
            <a:r>
              <a:rPr lang="en-US" sz="2800" dirty="0" smtClean="0"/>
              <a:t>What </a:t>
            </a:r>
            <a:r>
              <a:rPr lang="en-US" sz="2800" dirty="0"/>
              <a:t>are Your Institutional Goals</a:t>
            </a:r>
          </a:p>
          <a:p>
            <a:pPr lvl="2">
              <a:buBlip>
                <a:blip r:embed="rId2"/>
              </a:buBlip>
            </a:pPr>
            <a:r>
              <a:rPr lang="en-US" sz="2800" dirty="0" smtClean="0"/>
              <a:t>Audience</a:t>
            </a:r>
          </a:p>
          <a:p>
            <a:pPr lvl="2">
              <a:buBlip>
                <a:blip r:embed="rId2"/>
              </a:buBlip>
            </a:pPr>
            <a:r>
              <a:rPr lang="en-US" sz="2800" dirty="0" smtClean="0"/>
              <a:t>Institutional Coverage</a:t>
            </a:r>
          </a:p>
          <a:p>
            <a:pPr lvl="2">
              <a:buBlip>
                <a:blip r:embed="rId2"/>
              </a:buBlip>
            </a:pPr>
            <a:r>
              <a:rPr lang="en-US" sz="2800" dirty="0" smtClean="0"/>
              <a:t>Pedagogy</a:t>
            </a:r>
          </a:p>
          <a:p>
            <a:pPr lvl="2">
              <a:buBlip>
                <a:blip r:embed="rId2"/>
              </a:buBlip>
            </a:pPr>
            <a:r>
              <a:rPr lang="en-US" sz="2800" dirty="0" smtClean="0"/>
              <a:t>Value Recognition</a:t>
            </a:r>
          </a:p>
          <a:p>
            <a:pPr lvl="2">
              <a:buBlip>
                <a:blip r:embed="rId2"/>
              </a:buBlip>
            </a:pPr>
            <a:r>
              <a:rPr lang="en-US" sz="2800" dirty="0" smtClean="0"/>
              <a:t>Collegiality</a:t>
            </a:r>
          </a:p>
          <a:p>
            <a:pPr lvl="2">
              <a:buBlip>
                <a:blip r:embed="rId2"/>
              </a:buBlip>
            </a:pPr>
            <a:r>
              <a:rPr lang="en-US" sz="2800" dirty="0" smtClean="0"/>
              <a:t>Help Zone</a:t>
            </a:r>
          </a:p>
          <a:p>
            <a:pPr lvl="2">
              <a:buBlip>
                <a:blip r:embed="rId2"/>
              </a:buBlip>
            </a:pPr>
            <a:endParaRPr lang="en-US" sz="2800" dirty="0" smtClean="0"/>
          </a:p>
          <a:p>
            <a:pPr marL="457200" lvl="2" indent="0">
              <a:buNone/>
            </a:pPr>
            <a:endParaRPr lang="en-US" dirty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78" y="3444240"/>
            <a:ext cx="2181278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9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73" y="4186214"/>
            <a:ext cx="7620000" cy="1270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4" y="1115484"/>
            <a:ext cx="4775835" cy="3271665"/>
          </a:xfrm>
        </p:spPr>
        <p:txBody>
          <a:bodyPr/>
          <a:lstStyle/>
          <a:p>
            <a:pPr marL="228600" lvl="1" indent="0">
              <a:buNone/>
            </a:pPr>
            <a:r>
              <a:rPr lang="en-US" sz="2400" dirty="0"/>
              <a:t>What do Adjuncts </a:t>
            </a:r>
            <a:r>
              <a:rPr lang="en-US" sz="2400" dirty="0" smtClean="0"/>
              <a:t>Want?</a:t>
            </a:r>
            <a:endParaRPr lang="en-US" sz="2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Application/Relevancy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Compact/Condensed Training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Activity Based Sessions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Time for Questions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Take Away Skills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59" y="2976880"/>
            <a:ext cx="3189905" cy="219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1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57819"/>
            <a:ext cx="8415338" cy="2970044"/>
          </a:xfrm>
        </p:spPr>
        <p:txBody>
          <a:bodyPr/>
          <a:lstStyle/>
          <a:p>
            <a:r>
              <a:rPr lang="en-US" dirty="0"/>
              <a:t>What Makes Engaging Professional Development for Adjuncts?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Interactive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Inside Scoop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Tech Take </a:t>
            </a:r>
            <a:r>
              <a:rPr lang="en-US" dirty="0" err="1"/>
              <a:t>Aways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Connections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Sounding Boards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1" y="2429193"/>
            <a:ext cx="2879408" cy="249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5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32" y="1849120"/>
            <a:ext cx="8415338" cy="3317122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/>
              <a:t>What do Adjuncts need?</a:t>
            </a:r>
          </a:p>
          <a:p>
            <a:pPr marL="0" lvl="0" indent="0">
              <a:buNone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Technology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Campus Inclusion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Classroom Management Pedagogy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580605"/>
            <a:ext cx="37607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9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15484"/>
            <a:ext cx="8415338" cy="349942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works?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Variety Works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Short Sessions on a Set Schedule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Adjunct Only Sessions for Discussion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Themed approach with a focus on different areas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Skill Training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Target Problem Areas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33" y="3393440"/>
            <a:ext cx="2924817" cy="188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6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23" y="431165"/>
            <a:ext cx="524827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1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1D53F618ADE46BF233FE4F46F27AC" ma:contentTypeVersion="0" ma:contentTypeDescription="Create a new document." ma:contentTypeScope="" ma:versionID="3d2b600632870d5641a6ad7e6a32fd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3964C1-7B7B-4FD4-81D6-078FDDFC6D2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D23694-6172-4044-A51E-E17F620D0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9428F29-EFB2-4C45-95D2-7A247FB136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192</Words>
  <Application>Microsoft Office PowerPoint</Application>
  <PresentationFormat>On-screen Show (4:3)</PresentationFormat>
  <Paragraphs>62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Designing Engaging Professional Development</vt:lpstr>
      <vt:lpstr>PowerPoint Presentation</vt:lpstr>
      <vt:lpstr>PowerPoint Presentation</vt:lpstr>
      <vt:lpstr>Goals, Goals,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Aways</vt:lpstr>
      <vt:lpstr>PowerPoint Presentation</vt:lpstr>
      <vt:lpstr>PowerPoint Presentation</vt:lpstr>
      <vt:lpstr>THANK YOU!</vt:lpstr>
    </vt:vector>
  </TitlesOfParts>
  <Company>Ruder Finn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Carolyn</dc:creator>
  <cp:lastModifiedBy>Sherri Singer</cp:lastModifiedBy>
  <cp:revision>80</cp:revision>
  <dcterms:created xsi:type="dcterms:W3CDTF">2014-09-17T20:41:57Z</dcterms:created>
  <dcterms:modified xsi:type="dcterms:W3CDTF">2016-02-04T18:32:19Z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0x0101002411D53F618ADE46BF233FE4F46F27AC</vt:lpwstr>
  </property>
  <property fmtid="{D5CDD505-2E9C-101B-9397-08002B2CF9AE}" pid="3" name="_NewReviewCycle">
    <vt:lpwstr/>
  </property>
</Properties>
</file>